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1" charset="1" panose="020B0503030501040103"/>
      <p:regular r:id="rId10"/>
    </p:embeddedFont>
    <p:embeddedFont>
      <p:font typeface="Canva Sans 1 Bold" charset="1" panose="020B0803030501040103"/>
      <p:regular r:id="rId11"/>
    </p:embeddedFont>
    <p:embeddedFont>
      <p:font typeface="Canva Sans 1 Italics" charset="1" panose="020B0503030501040103"/>
      <p:regular r:id="rId12"/>
    </p:embeddedFont>
    <p:embeddedFont>
      <p:font typeface="Canva Sans 1 Bold Italics" charset="1" panose="020B0803030501040103"/>
      <p:regular r:id="rId13"/>
    </p:embeddedFont>
    <p:embeddedFont>
      <p:font typeface="Canva Sans 2" charset="1" panose="020B0503030501040103"/>
      <p:regular r:id="rId14"/>
    </p:embeddedFont>
    <p:embeddedFont>
      <p:font typeface="Canva Sans 2 Bold" charset="1" panose="020B0803030501040103"/>
      <p:regular r:id="rId15"/>
    </p:embeddedFont>
    <p:embeddedFont>
      <p:font typeface="Canva Sans 2 Italics" charset="1" panose="020B0503030501040103"/>
      <p:regular r:id="rId16"/>
    </p:embeddedFont>
    <p:embeddedFont>
      <p:font typeface="Canva Sans 2 Bold Italics" charset="1" panose="020B0803030501040103"/>
      <p:regular r:id="rId17"/>
    </p:embeddedFont>
    <p:embeddedFont>
      <p:font typeface="Canva Sans 2 Medium" charset="1" panose="020B0603030501040103"/>
      <p:regular r:id="rId18"/>
    </p:embeddedFont>
    <p:embeddedFont>
      <p:font typeface="Canva Sans 2 Medium Italics" charset="1" panose="020B06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4.png" Type="http://schemas.openxmlformats.org/officeDocument/2006/relationships/image"/><Relationship Id="rId4" Target="../media/image2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23.pn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23.pn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23.pn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846962" y="4131361"/>
            <a:ext cx="4996443" cy="4750680"/>
            <a:chOff x="0" y="0"/>
            <a:chExt cx="1293983" cy="1230335"/>
          </a:xfrm>
        </p:grpSpPr>
        <p:sp>
          <p:nvSpPr>
            <p:cNvPr name="Freeform 4" id="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5" id="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24007" y="5963633"/>
            <a:ext cx="7854157" cy="7627620"/>
            <a:chOff x="0" y="0"/>
            <a:chExt cx="1027471" cy="997836"/>
          </a:xfrm>
        </p:grpSpPr>
        <p:sp>
          <p:nvSpPr>
            <p:cNvPr name="Freeform 7" id="7"/>
            <p:cNvSpPr/>
            <p:nvPr/>
          </p:nvSpPr>
          <p:spPr>
            <a:xfrm flipH="false" flipV="false" rot="0">
              <a:off x="0" y="0"/>
              <a:ext cx="1027471" cy="997836"/>
            </a:xfrm>
            <a:custGeom>
              <a:avLst/>
              <a:gdLst/>
              <a:ahLst/>
              <a:cxnLst/>
              <a:rect r="r" b="b" t="t" l="l"/>
              <a:pathLst>
                <a:path h="997836" w="1027471">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name="TextBox 8" id="8"/>
            <p:cNvSpPr txBox="true"/>
            <p:nvPr/>
          </p:nvSpPr>
          <p:spPr>
            <a:xfrm>
              <a:off x="96325" y="55447"/>
              <a:ext cx="834820" cy="84884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44293" y="-2576106"/>
            <a:ext cx="7203777" cy="5740737"/>
            <a:chOff x="0" y="0"/>
            <a:chExt cx="1019944" cy="812800"/>
          </a:xfrm>
        </p:grpSpPr>
        <p:sp>
          <p:nvSpPr>
            <p:cNvPr name="Freeform 10" id="10"/>
            <p:cNvSpPr/>
            <p:nvPr/>
          </p:nvSpPr>
          <p:spPr>
            <a:xfrm flipH="false" flipV="false" rot="0">
              <a:off x="0" y="0"/>
              <a:ext cx="1019944" cy="812800"/>
            </a:xfrm>
            <a:custGeom>
              <a:avLst/>
              <a:gdLst/>
              <a:ahLst/>
              <a:cxnLst/>
              <a:rect r="r" b="b" t="t" l="l"/>
              <a:pathLst>
                <a:path h="812800" w="1019944">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name="TextBox 11" id="11"/>
            <p:cNvSpPr txBox="true"/>
            <p:nvPr/>
          </p:nvSpPr>
          <p:spPr>
            <a:xfrm>
              <a:off x="95620" y="38100"/>
              <a:ext cx="828704"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4893" y="1030836"/>
            <a:ext cx="8225327" cy="8225327"/>
          </a:xfrm>
          <a:custGeom>
            <a:avLst/>
            <a:gdLst/>
            <a:ahLst/>
            <a:cxnLst/>
            <a:rect r="r" b="b" t="t" l="l"/>
            <a:pathLst>
              <a:path h="8225327" w="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5400000">
            <a:off x="-964351" y="3536512"/>
            <a:ext cx="6637719" cy="3318859"/>
          </a:xfrm>
          <a:custGeom>
            <a:avLst/>
            <a:gdLst/>
            <a:ahLst/>
            <a:cxnLst/>
            <a:rect r="r" b="b" t="t" l="l"/>
            <a:pathLst>
              <a:path h="3318859" w="663771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2426034" y="3459994"/>
            <a:ext cx="6651061" cy="3458552"/>
          </a:xfrm>
          <a:custGeom>
            <a:avLst/>
            <a:gdLst/>
            <a:ahLst/>
            <a:cxnLst/>
            <a:rect r="r" b="b" t="t" l="l"/>
            <a:pathLst>
              <a:path h="3458552" w="6651061">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801758" y="1686917"/>
            <a:ext cx="6404641" cy="6404641"/>
          </a:xfrm>
          <a:custGeom>
            <a:avLst/>
            <a:gdLst/>
            <a:ahLst/>
            <a:cxnLst/>
            <a:rect r="r" b="b" t="t" l="l"/>
            <a:pathLst>
              <a:path h="6404641" w="6404641">
                <a:moveTo>
                  <a:pt x="0" y="0"/>
                </a:moveTo>
                <a:lnTo>
                  <a:pt x="6404641" y="0"/>
                </a:lnTo>
                <a:lnTo>
                  <a:pt x="6404641" y="6404641"/>
                </a:lnTo>
                <a:lnTo>
                  <a:pt x="0" y="64046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32092" y="2296990"/>
            <a:ext cx="5616761" cy="2808381"/>
          </a:xfrm>
          <a:custGeom>
            <a:avLst/>
            <a:gdLst/>
            <a:ahLst/>
            <a:cxnLst/>
            <a:rect r="r" b="b" t="t" l="l"/>
            <a:pathLst>
              <a:path h="2808381" w="561676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10800000">
            <a:off x="2203071" y="6885441"/>
            <a:ext cx="3621733" cy="1512074"/>
          </a:xfrm>
          <a:custGeom>
            <a:avLst/>
            <a:gdLst/>
            <a:ahLst/>
            <a:cxnLst/>
            <a:rect r="r" b="b" t="t" l="l"/>
            <a:pathLst>
              <a:path h="1512074" w="3621733">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1568391" y="2750404"/>
            <a:ext cx="4891093" cy="4891073"/>
            <a:chOff x="0" y="0"/>
            <a:chExt cx="6350000" cy="6349975"/>
          </a:xfrm>
        </p:grpSpPr>
        <p:sp>
          <p:nvSpPr>
            <p:cNvPr name="Freeform 19" id="1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386" t="-193" r="0" b="-193"/>
              </a:stretch>
            </a:blipFill>
          </p:spPr>
        </p:sp>
      </p:grpSp>
      <p:grpSp>
        <p:nvGrpSpPr>
          <p:cNvPr name="Group 20" id="20"/>
          <p:cNvGrpSpPr/>
          <p:nvPr/>
        </p:nvGrpSpPr>
        <p:grpSpPr>
          <a:xfrm rot="0">
            <a:off x="-1026495" y="2561143"/>
            <a:ext cx="1721573" cy="1636893"/>
            <a:chOff x="0" y="0"/>
            <a:chExt cx="1293983" cy="1230335"/>
          </a:xfrm>
        </p:grpSpPr>
        <p:sp>
          <p:nvSpPr>
            <p:cNvPr name="Freeform 21" id="21"/>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2" id="22"/>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6452293" y="9468554"/>
            <a:ext cx="1721573" cy="1636893"/>
            <a:chOff x="0" y="0"/>
            <a:chExt cx="1293983" cy="1230335"/>
          </a:xfrm>
        </p:grpSpPr>
        <p:sp>
          <p:nvSpPr>
            <p:cNvPr name="Freeform 24" id="2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5" id="2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15215388" y="294263"/>
            <a:ext cx="2528845" cy="1582819"/>
          </a:xfrm>
          <a:custGeom>
            <a:avLst/>
            <a:gdLst/>
            <a:ahLst/>
            <a:cxnLst/>
            <a:rect r="r" b="b" t="t" l="l"/>
            <a:pathLst>
              <a:path h="1582819" w="2528845">
                <a:moveTo>
                  <a:pt x="0" y="0"/>
                </a:moveTo>
                <a:lnTo>
                  <a:pt x="2528845" y="0"/>
                </a:lnTo>
                <a:lnTo>
                  <a:pt x="2528845" y="1582819"/>
                </a:lnTo>
                <a:lnTo>
                  <a:pt x="0" y="1582819"/>
                </a:lnTo>
                <a:lnTo>
                  <a:pt x="0" y="0"/>
                </a:lnTo>
                <a:close/>
              </a:path>
            </a:pathLst>
          </a:custGeom>
          <a:blipFill>
            <a:blip r:embed="rId14"/>
            <a:stretch>
              <a:fillRect l="-3012" t="-38160" r="-3012" b="-31232"/>
            </a:stretch>
          </a:blipFill>
        </p:spPr>
      </p:sp>
      <p:sp>
        <p:nvSpPr>
          <p:cNvPr name="Freeform 27" id="27"/>
          <p:cNvSpPr/>
          <p:nvPr/>
        </p:nvSpPr>
        <p:spPr>
          <a:xfrm flipH="false" flipV="false" rot="0">
            <a:off x="8948181" y="3484604"/>
            <a:ext cx="856953" cy="1293514"/>
          </a:xfrm>
          <a:custGeom>
            <a:avLst/>
            <a:gdLst/>
            <a:ahLst/>
            <a:cxnLst/>
            <a:rect r="r" b="b" t="t" l="l"/>
            <a:pathLst>
              <a:path h="1293514" w="856953">
                <a:moveTo>
                  <a:pt x="0" y="0"/>
                </a:moveTo>
                <a:lnTo>
                  <a:pt x="856953" y="0"/>
                </a:lnTo>
                <a:lnTo>
                  <a:pt x="856953" y="1293514"/>
                </a:lnTo>
                <a:lnTo>
                  <a:pt x="0" y="1293514"/>
                </a:lnTo>
                <a:lnTo>
                  <a:pt x="0" y="0"/>
                </a:lnTo>
                <a:close/>
              </a:path>
            </a:pathLst>
          </a:custGeom>
          <a:blipFill>
            <a:blip r:embed="rId15"/>
            <a:stretch>
              <a:fillRect l="0" t="0" r="0" b="0"/>
            </a:stretch>
          </a:blipFill>
        </p:spPr>
      </p:sp>
      <p:sp>
        <p:nvSpPr>
          <p:cNvPr name="Freeform 28" id="28"/>
          <p:cNvSpPr/>
          <p:nvPr/>
        </p:nvSpPr>
        <p:spPr>
          <a:xfrm flipH="false" flipV="false" rot="0">
            <a:off x="8843406" y="5470366"/>
            <a:ext cx="1142674" cy="1415076"/>
          </a:xfrm>
          <a:custGeom>
            <a:avLst/>
            <a:gdLst/>
            <a:ahLst/>
            <a:cxnLst/>
            <a:rect r="r" b="b" t="t" l="l"/>
            <a:pathLst>
              <a:path h="1415076" w="1142674">
                <a:moveTo>
                  <a:pt x="0" y="0"/>
                </a:moveTo>
                <a:lnTo>
                  <a:pt x="1142673" y="0"/>
                </a:lnTo>
                <a:lnTo>
                  <a:pt x="1142673" y="1415075"/>
                </a:lnTo>
                <a:lnTo>
                  <a:pt x="0" y="1415075"/>
                </a:lnTo>
                <a:lnTo>
                  <a:pt x="0" y="0"/>
                </a:lnTo>
                <a:close/>
              </a:path>
            </a:pathLst>
          </a:custGeom>
          <a:blipFill>
            <a:blip r:embed="rId16"/>
            <a:stretch>
              <a:fillRect l="0" t="0" r="0" b="0"/>
            </a:stretch>
          </a:blipFill>
        </p:spPr>
      </p:sp>
      <p:sp>
        <p:nvSpPr>
          <p:cNvPr name="TextBox 29" id="29"/>
          <p:cNvSpPr txBox="true"/>
          <p:nvPr/>
        </p:nvSpPr>
        <p:spPr>
          <a:xfrm rot="0">
            <a:off x="4586503" y="732966"/>
            <a:ext cx="10279519" cy="2272208"/>
          </a:xfrm>
          <a:prstGeom prst="rect">
            <a:avLst/>
          </a:prstGeom>
        </p:spPr>
        <p:txBody>
          <a:bodyPr anchor="t" rtlCol="false" tIns="0" lIns="0" bIns="0" rIns="0">
            <a:spAutoFit/>
          </a:bodyPr>
          <a:lstStyle/>
          <a:p>
            <a:pPr algn="r">
              <a:lnSpc>
                <a:spcPts val="8369"/>
              </a:lnSpc>
            </a:pPr>
            <a:r>
              <a:rPr lang="en-US" sz="8903">
                <a:solidFill>
                  <a:srgbClr val="124A87"/>
                </a:solidFill>
                <a:latin typeface="Poppins Ultra-Bold"/>
              </a:rPr>
              <a:t>Agenda</a:t>
            </a:r>
          </a:p>
          <a:p>
            <a:pPr algn="r">
              <a:lnSpc>
                <a:spcPts val="8369"/>
              </a:lnSpc>
            </a:pPr>
          </a:p>
        </p:txBody>
      </p:sp>
      <p:sp>
        <p:nvSpPr>
          <p:cNvPr name="TextBox 30" id="30"/>
          <p:cNvSpPr txBox="true"/>
          <p:nvPr/>
        </p:nvSpPr>
        <p:spPr>
          <a:xfrm rot="0">
            <a:off x="9986079" y="3615456"/>
            <a:ext cx="4965664" cy="738507"/>
          </a:xfrm>
          <a:prstGeom prst="rect">
            <a:avLst/>
          </a:prstGeom>
        </p:spPr>
        <p:txBody>
          <a:bodyPr anchor="t" rtlCol="false" tIns="0" lIns="0" bIns="0" rIns="0">
            <a:spAutoFit/>
          </a:bodyPr>
          <a:lstStyle/>
          <a:p>
            <a:pPr algn="ctr">
              <a:lnSpc>
                <a:spcPts val="6019"/>
              </a:lnSpc>
              <a:spcBef>
                <a:spcPct val="0"/>
              </a:spcBef>
            </a:pPr>
            <a:r>
              <a:rPr lang="en-US" sz="4299">
                <a:solidFill>
                  <a:srgbClr val="124A87"/>
                </a:solidFill>
                <a:latin typeface="Canva Sans 1 Bold"/>
              </a:rPr>
              <a:t>Python Comments</a:t>
            </a:r>
          </a:p>
        </p:txBody>
      </p:sp>
      <p:sp>
        <p:nvSpPr>
          <p:cNvPr name="TextBox 31" id="31"/>
          <p:cNvSpPr txBox="true"/>
          <p:nvPr/>
        </p:nvSpPr>
        <p:spPr>
          <a:xfrm rot="0">
            <a:off x="9726263" y="5791823"/>
            <a:ext cx="4371966" cy="695961"/>
          </a:xfrm>
          <a:prstGeom prst="rect">
            <a:avLst/>
          </a:prstGeom>
        </p:spPr>
        <p:txBody>
          <a:bodyPr anchor="t" rtlCol="false" tIns="0" lIns="0" bIns="0" rIns="0">
            <a:spAutoFit/>
          </a:bodyPr>
          <a:lstStyle/>
          <a:p>
            <a:pPr algn="ctr">
              <a:lnSpc>
                <a:spcPts val="5739"/>
              </a:lnSpc>
              <a:spcBef>
                <a:spcPct val="0"/>
              </a:spcBef>
            </a:pPr>
            <a:r>
              <a:rPr lang="en-US" sz="4099">
                <a:solidFill>
                  <a:srgbClr val="124A87"/>
                </a:solidFill>
                <a:latin typeface="Canva Sans 1 Bold"/>
              </a:rPr>
              <a:t>Python Syntax</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846962" y="4131361"/>
            <a:ext cx="4996443" cy="4750680"/>
            <a:chOff x="0" y="0"/>
            <a:chExt cx="1293983" cy="1230335"/>
          </a:xfrm>
        </p:grpSpPr>
        <p:sp>
          <p:nvSpPr>
            <p:cNvPr name="Freeform 4" id="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5" id="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24007" y="5963633"/>
            <a:ext cx="7854157" cy="7627620"/>
            <a:chOff x="0" y="0"/>
            <a:chExt cx="1027471" cy="997836"/>
          </a:xfrm>
        </p:grpSpPr>
        <p:sp>
          <p:nvSpPr>
            <p:cNvPr name="Freeform 7" id="7"/>
            <p:cNvSpPr/>
            <p:nvPr/>
          </p:nvSpPr>
          <p:spPr>
            <a:xfrm flipH="false" flipV="false" rot="0">
              <a:off x="0" y="0"/>
              <a:ext cx="1027471" cy="997836"/>
            </a:xfrm>
            <a:custGeom>
              <a:avLst/>
              <a:gdLst/>
              <a:ahLst/>
              <a:cxnLst/>
              <a:rect r="r" b="b" t="t" l="l"/>
              <a:pathLst>
                <a:path h="997836" w="1027471">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name="TextBox 8" id="8"/>
            <p:cNvSpPr txBox="true"/>
            <p:nvPr/>
          </p:nvSpPr>
          <p:spPr>
            <a:xfrm>
              <a:off x="96325" y="55447"/>
              <a:ext cx="834820" cy="84884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44293" y="-2576106"/>
            <a:ext cx="7203777" cy="5740737"/>
            <a:chOff x="0" y="0"/>
            <a:chExt cx="1019944" cy="812800"/>
          </a:xfrm>
        </p:grpSpPr>
        <p:sp>
          <p:nvSpPr>
            <p:cNvPr name="Freeform 10" id="10"/>
            <p:cNvSpPr/>
            <p:nvPr/>
          </p:nvSpPr>
          <p:spPr>
            <a:xfrm flipH="false" flipV="false" rot="0">
              <a:off x="0" y="0"/>
              <a:ext cx="1019944" cy="812800"/>
            </a:xfrm>
            <a:custGeom>
              <a:avLst/>
              <a:gdLst/>
              <a:ahLst/>
              <a:cxnLst/>
              <a:rect r="r" b="b" t="t" l="l"/>
              <a:pathLst>
                <a:path h="812800" w="1019944">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name="TextBox 11" id="11"/>
            <p:cNvSpPr txBox="true"/>
            <p:nvPr/>
          </p:nvSpPr>
          <p:spPr>
            <a:xfrm>
              <a:off x="95620" y="38100"/>
              <a:ext cx="828704"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4893" y="1030836"/>
            <a:ext cx="8225327" cy="8225327"/>
          </a:xfrm>
          <a:custGeom>
            <a:avLst/>
            <a:gdLst/>
            <a:ahLst/>
            <a:cxnLst/>
            <a:rect r="r" b="b" t="t" l="l"/>
            <a:pathLst>
              <a:path h="8225327" w="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5400000">
            <a:off x="-964351" y="3536512"/>
            <a:ext cx="6637719" cy="3318859"/>
          </a:xfrm>
          <a:custGeom>
            <a:avLst/>
            <a:gdLst/>
            <a:ahLst/>
            <a:cxnLst/>
            <a:rect r="r" b="b" t="t" l="l"/>
            <a:pathLst>
              <a:path h="3318859" w="663771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2426034" y="3459994"/>
            <a:ext cx="6651061" cy="3458552"/>
          </a:xfrm>
          <a:custGeom>
            <a:avLst/>
            <a:gdLst/>
            <a:ahLst/>
            <a:cxnLst/>
            <a:rect r="r" b="b" t="t" l="l"/>
            <a:pathLst>
              <a:path h="3458552" w="6651061">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801758" y="1686917"/>
            <a:ext cx="6404641" cy="6404641"/>
          </a:xfrm>
          <a:custGeom>
            <a:avLst/>
            <a:gdLst/>
            <a:ahLst/>
            <a:cxnLst/>
            <a:rect r="r" b="b" t="t" l="l"/>
            <a:pathLst>
              <a:path h="6404641" w="6404641">
                <a:moveTo>
                  <a:pt x="0" y="0"/>
                </a:moveTo>
                <a:lnTo>
                  <a:pt x="6404641" y="0"/>
                </a:lnTo>
                <a:lnTo>
                  <a:pt x="6404641" y="6404641"/>
                </a:lnTo>
                <a:lnTo>
                  <a:pt x="0" y="64046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32092" y="2296990"/>
            <a:ext cx="5616761" cy="2808381"/>
          </a:xfrm>
          <a:custGeom>
            <a:avLst/>
            <a:gdLst/>
            <a:ahLst/>
            <a:cxnLst/>
            <a:rect r="r" b="b" t="t" l="l"/>
            <a:pathLst>
              <a:path h="2808381" w="561676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10800000">
            <a:off x="2203071" y="6885441"/>
            <a:ext cx="3621733" cy="1512074"/>
          </a:xfrm>
          <a:custGeom>
            <a:avLst/>
            <a:gdLst/>
            <a:ahLst/>
            <a:cxnLst/>
            <a:rect r="r" b="b" t="t" l="l"/>
            <a:pathLst>
              <a:path h="1512074" w="3621733">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1568391" y="2750404"/>
            <a:ext cx="4891093" cy="4891073"/>
            <a:chOff x="0" y="0"/>
            <a:chExt cx="6350000" cy="6349975"/>
          </a:xfrm>
        </p:grpSpPr>
        <p:sp>
          <p:nvSpPr>
            <p:cNvPr name="Freeform 19" id="1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386" t="-193" r="0" b="-193"/>
              </a:stretch>
            </a:blipFill>
          </p:spPr>
        </p:sp>
      </p:grpSp>
      <p:grpSp>
        <p:nvGrpSpPr>
          <p:cNvPr name="Group 20" id="20"/>
          <p:cNvGrpSpPr/>
          <p:nvPr/>
        </p:nvGrpSpPr>
        <p:grpSpPr>
          <a:xfrm rot="0">
            <a:off x="-1026495" y="2561143"/>
            <a:ext cx="1721573" cy="1636893"/>
            <a:chOff x="0" y="0"/>
            <a:chExt cx="1293983" cy="1230335"/>
          </a:xfrm>
        </p:grpSpPr>
        <p:sp>
          <p:nvSpPr>
            <p:cNvPr name="Freeform 21" id="21"/>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2" id="22"/>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6452293" y="9468554"/>
            <a:ext cx="1721573" cy="1636893"/>
            <a:chOff x="0" y="0"/>
            <a:chExt cx="1293983" cy="1230335"/>
          </a:xfrm>
        </p:grpSpPr>
        <p:sp>
          <p:nvSpPr>
            <p:cNvPr name="Freeform 24" id="2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5" id="2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15215388" y="294263"/>
            <a:ext cx="2528845" cy="1582819"/>
          </a:xfrm>
          <a:custGeom>
            <a:avLst/>
            <a:gdLst/>
            <a:ahLst/>
            <a:cxnLst/>
            <a:rect r="r" b="b" t="t" l="l"/>
            <a:pathLst>
              <a:path h="1582819" w="2528845">
                <a:moveTo>
                  <a:pt x="0" y="0"/>
                </a:moveTo>
                <a:lnTo>
                  <a:pt x="2528845" y="0"/>
                </a:lnTo>
                <a:lnTo>
                  <a:pt x="2528845" y="1582819"/>
                </a:lnTo>
                <a:lnTo>
                  <a:pt x="0" y="1582819"/>
                </a:lnTo>
                <a:lnTo>
                  <a:pt x="0" y="0"/>
                </a:lnTo>
                <a:close/>
              </a:path>
            </a:pathLst>
          </a:custGeom>
          <a:blipFill>
            <a:blip r:embed="rId14"/>
            <a:stretch>
              <a:fillRect l="-3012" t="-38160" r="-3012" b="-31232"/>
            </a:stretch>
          </a:blipFill>
        </p:spPr>
      </p:sp>
      <p:sp>
        <p:nvSpPr>
          <p:cNvPr name="Freeform 27" id="27"/>
          <p:cNvSpPr/>
          <p:nvPr/>
        </p:nvSpPr>
        <p:spPr>
          <a:xfrm flipH="false" flipV="false" rot="0">
            <a:off x="8843406" y="3701181"/>
            <a:ext cx="9102577" cy="6724529"/>
          </a:xfrm>
          <a:custGeom>
            <a:avLst/>
            <a:gdLst/>
            <a:ahLst/>
            <a:cxnLst/>
            <a:rect r="r" b="b" t="t" l="l"/>
            <a:pathLst>
              <a:path h="6724529" w="9102577">
                <a:moveTo>
                  <a:pt x="0" y="0"/>
                </a:moveTo>
                <a:lnTo>
                  <a:pt x="9102577" y="0"/>
                </a:lnTo>
                <a:lnTo>
                  <a:pt x="9102577" y="6724528"/>
                </a:lnTo>
                <a:lnTo>
                  <a:pt x="0" y="672452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8" id="28"/>
          <p:cNvSpPr txBox="true"/>
          <p:nvPr/>
        </p:nvSpPr>
        <p:spPr>
          <a:xfrm rot="0">
            <a:off x="4943854" y="2192725"/>
            <a:ext cx="12358600" cy="1244130"/>
          </a:xfrm>
          <a:prstGeom prst="rect">
            <a:avLst/>
          </a:prstGeom>
        </p:spPr>
        <p:txBody>
          <a:bodyPr anchor="t" rtlCol="false" tIns="0" lIns="0" bIns="0" rIns="0">
            <a:spAutoFit/>
          </a:bodyPr>
          <a:lstStyle/>
          <a:p>
            <a:pPr algn="r">
              <a:lnSpc>
                <a:spcPts val="8511"/>
              </a:lnSpc>
            </a:pPr>
            <a:r>
              <a:rPr lang="en-US" sz="9054">
                <a:solidFill>
                  <a:srgbClr val="124A87"/>
                </a:solidFill>
                <a:latin typeface="Poppins Ultra-Bold"/>
              </a:rPr>
              <a:t>Python Comments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27512" y="452371"/>
            <a:ext cx="3855025" cy="3829394"/>
            <a:chOff x="0" y="0"/>
            <a:chExt cx="812800" cy="807396"/>
          </a:xfrm>
        </p:grpSpPr>
        <p:sp>
          <p:nvSpPr>
            <p:cNvPr name="Freeform 3" id="3"/>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name="TextBox 4" id="4"/>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04372" y="3885517"/>
            <a:ext cx="5408744" cy="5372783"/>
            <a:chOff x="0" y="0"/>
            <a:chExt cx="812800" cy="807396"/>
          </a:xfrm>
        </p:grpSpPr>
        <p:sp>
          <p:nvSpPr>
            <p:cNvPr name="Freeform 6" id="6"/>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name="TextBox 7" id="7"/>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16497" y="601529"/>
            <a:ext cx="1089050" cy="1081809"/>
            <a:chOff x="0" y="0"/>
            <a:chExt cx="812800" cy="807396"/>
          </a:xfrm>
        </p:grpSpPr>
        <p:sp>
          <p:nvSpPr>
            <p:cNvPr name="Freeform 9" id="9"/>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name="TextBox 10" id="10"/>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39960" y="8085975"/>
            <a:ext cx="3855025" cy="3829394"/>
            <a:chOff x="0" y="0"/>
            <a:chExt cx="812800" cy="807396"/>
          </a:xfrm>
        </p:grpSpPr>
        <p:sp>
          <p:nvSpPr>
            <p:cNvPr name="Freeform 12" id="12"/>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name="TextBox 13" id="13"/>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943961" y="8085975"/>
            <a:ext cx="1038133" cy="1031230"/>
            <a:chOff x="0" y="0"/>
            <a:chExt cx="812800" cy="807396"/>
          </a:xfrm>
        </p:grpSpPr>
        <p:sp>
          <p:nvSpPr>
            <p:cNvPr name="Freeform 15" id="15"/>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name="TextBox 16" id="16"/>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28479" y="2489546"/>
            <a:ext cx="6234548" cy="6234523"/>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6" t="-193" r="0" b="-193"/>
              </a:stretch>
            </a:blipFill>
          </p:spPr>
        </p:sp>
      </p:grpSp>
      <p:sp>
        <p:nvSpPr>
          <p:cNvPr name="TextBox 19" id="19"/>
          <p:cNvSpPr txBox="true"/>
          <p:nvPr/>
        </p:nvSpPr>
        <p:spPr>
          <a:xfrm rot="0">
            <a:off x="2704372" y="1035396"/>
            <a:ext cx="15039861" cy="1454149"/>
          </a:xfrm>
          <a:prstGeom prst="rect">
            <a:avLst/>
          </a:prstGeom>
        </p:spPr>
        <p:txBody>
          <a:bodyPr anchor="t" rtlCol="false" tIns="0" lIns="0" bIns="0" rIns="0">
            <a:spAutoFit/>
          </a:bodyPr>
          <a:lstStyle/>
          <a:p>
            <a:pPr algn="r">
              <a:lnSpc>
                <a:spcPts val="11200"/>
              </a:lnSpc>
              <a:spcBef>
                <a:spcPct val="0"/>
              </a:spcBef>
            </a:pPr>
            <a:r>
              <a:rPr lang="en-US" sz="8000">
                <a:solidFill>
                  <a:srgbClr val="0E4D8D"/>
                </a:solidFill>
                <a:latin typeface="Poppins Ultra-Bold"/>
              </a:rPr>
              <a:t>What is Python Comments ?</a:t>
            </a:r>
          </a:p>
        </p:txBody>
      </p:sp>
      <p:sp>
        <p:nvSpPr>
          <p:cNvPr name="Freeform 20" id="20"/>
          <p:cNvSpPr/>
          <p:nvPr/>
        </p:nvSpPr>
        <p:spPr>
          <a:xfrm flipH="false" flipV="false" rot="0">
            <a:off x="15759155" y="0"/>
            <a:ext cx="2528845" cy="1582819"/>
          </a:xfrm>
          <a:custGeom>
            <a:avLst/>
            <a:gdLst/>
            <a:ahLst/>
            <a:cxnLst/>
            <a:rect r="r" b="b" t="t" l="l"/>
            <a:pathLst>
              <a:path h="1582819" w="2528845">
                <a:moveTo>
                  <a:pt x="0" y="0"/>
                </a:moveTo>
                <a:lnTo>
                  <a:pt x="2528845" y="0"/>
                </a:lnTo>
                <a:lnTo>
                  <a:pt x="2528845" y="1582819"/>
                </a:lnTo>
                <a:lnTo>
                  <a:pt x="0" y="1582819"/>
                </a:lnTo>
                <a:lnTo>
                  <a:pt x="0" y="0"/>
                </a:lnTo>
                <a:close/>
              </a:path>
            </a:pathLst>
          </a:custGeom>
          <a:blipFill>
            <a:blip r:embed="rId3"/>
            <a:stretch>
              <a:fillRect l="-3012" t="-38160" r="-3012" b="-31232"/>
            </a:stretch>
          </a:blipFill>
        </p:spPr>
      </p:sp>
      <p:grpSp>
        <p:nvGrpSpPr>
          <p:cNvPr name="Group 21" id="21"/>
          <p:cNvGrpSpPr/>
          <p:nvPr/>
        </p:nvGrpSpPr>
        <p:grpSpPr>
          <a:xfrm rot="0">
            <a:off x="6502518" y="2857352"/>
            <a:ext cx="12994968" cy="5744239"/>
            <a:chOff x="0" y="0"/>
            <a:chExt cx="3422543" cy="1512886"/>
          </a:xfrm>
        </p:grpSpPr>
        <p:sp>
          <p:nvSpPr>
            <p:cNvPr name="Freeform 22" id="22"/>
            <p:cNvSpPr/>
            <p:nvPr/>
          </p:nvSpPr>
          <p:spPr>
            <a:xfrm flipH="false" flipV="false" rot="0">
              <a:off x="0" y="0"/>
              <a:ext cx="3422543" cy="1512886"/>
            </a:xfrm>
            <a:custGeom>
              <a:avLst/>
              <a:gdLst/>
              <a:ahLst/>
              <a:cxnLst/>
              <a:rect r="r" b="b" t="t" l="l"/>
              <a:pathLst>
                <a:path h="1512886" w="3422543">
                  <a:moveTo>
                    <a:pt x="59576" y="0"/>
                  </a:moveTo>
                  <a:lnTo>
                    <a:pt x="3362967" y="0"/>
                  </a:lnTo>
                  <a:cubicBezTo>
                    <a:pt x="3378767" y="0"/>
                    <a:pt x="3393921" y="6277"/>
                    <a:pt x="3405094" y="17449"/>
                  </a:cubicBezTo>
                  <a:cubicBezTo>
                    <a:pt x="3416266" y="28622"/>
                    <a:pt x="3422543" y="43776"/>
                    <a:pt x="3422543" y="59576"/>
                  </a:cubicBezTo>
                  <a:lnTo>
                    <a:pt x="3422543" y="1453310"/>
                  </a:lnTo>
                  <a:cubicBezTo>
                    <a:pt x="3422543" y="1469110"/>
                    <a:pt x="3416266" y="1484264"/>
                    <a:pt x="3405094" y="1495436"/>
                  </a:cubicBezTo>
                  <a:cubicBezTo>
                    <a:pt x="3393921" y="1506609"/>
                    <a:pt x="3378767" y="1512886"/>
                    <a:pt x="3362967" y="1512886"/>
                  </a:cubicBezTo>
                  <a:lnTo>
                    <a:pt x="59576" y="1512886"/>
                  </a:lnTo>
                  <a:cubicBezTo>
                    <a:pt x="43776" y="1512886"/>
                    <a:pt x="28622" y="1506609"/>
                    <a:pt x="17449" y="1495436"/>
                  </a:cubicBezTo>
                  <a:cubicBezTo>
                    <a:pt x="6277" y="1484264"/>
                    <a:pt x="0" y="1469110"/>
                    <a:pt x="0" y="1453310"/>
                  </a:cubicBezTo>
                  <a:lnTo>
                    <a:pt x="0" y="59576"/>
                  </a:lnTo>
                  <a:cubicBezTo>
                    <a:pt x="0" y="43776"/>
                    <a:pt x="6277" y="28622"/>
                    <a:pt x="17449" y="17449"/>
                  </a:cubicBezTo>
                  <a:cubicBezTo>
                    <a:pt x="28622" y="6277"/>
                    <a:pt x="43776" y="0"/>
                    <a:pt x="59576" y="0"/>
                  </a:cubicBezTo>
                  <a:close/>
                </a:path>
              </a:pathLst>
            </a:custGeom>
            <a:solidFill>
              <a:srgbClr val="0E4D8D"/>
            </a:solidFill>
          </p:spPr>
        </p:sp>
        <p:sp>
          <p:nvSpPr>
            <p:cNvPr name="TextBox 23" id="23"/>
            <p:cNvSpPr txBox="true"/>
            <p:nvPr/>
          </p:nvSpPr>
          <p:spPr>
            <a:xfrm>
              <a:off x="0" y="-38100"/>
              <a:ext cx="3422543" cy="1550986"/>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0">
            <a:off x="6694753" y="3218690"/>
            <a:ext cx="1195665" cy="1195665"/>
          </a:xfrm>
          <a:custGeom>
            <a:avLst/>
            <a:gdLst/>
            <a:ahLst/>
            <a:cxnLst/>
            <a:rect r="r" b="b" t="t" l="l"/>
            <a:pathLst>
              <a:path h="1195665" w="1195665">
                <a:moveTo>
                  <a:pt x="0" y="0"/>
                </a:moveTo>
                <a:lnTo>
                  <a:pt x="1195665" y="0"/>
                </a:lnTo>
                <a:lnTo>
                  <a:pt x="1195665" y="1195665"/>
                </a:lnTo>
                <a:lnTo>
                  <a:pt x="0" y="1195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6748681" y="5288134"/>
            <a:ext cx="1283775" cy="1283775"/>
          </a:xfrm>
          <a:custGeom>
            <a:avLst/>
            <a:gdLst/>
            <a:ahLst/>
            <a:cxnLst/>
            <a:rect r="r" b="b" t="t" l="l"/>
            <a:pathLst>
              <a:path h="1283775" w="1283775">
                <a:moveTo>
                  <a:pt x="0" y="0"/>
                </a:moveTo>
                <a:lnTo>
                  <a:pt x="1283775" y="0"/>
                </a:lnTo>
                <a:lnTo>
                  <a:pt x="1283775" y="1283775"/>
                </a:lnTo>
                <a:lnTo>
                  <a:pt x="0" y="12837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8122143" y="3155267"/>
            <a:ext cx="9665723" cy="2089151"/>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1 Bold"/>
              </a:rPr>
              <a:t>Comments are notes you write in your code to explain what the code does.</a:t>
            </a:r>
          </a:p>
          <a:p>
            <a:pPr algn="ctr">
              <a:lnSpc>
                <a:spcPts val="5599"/>
              </a:lnSpc>
            </a:pPr>
          </a:p>
        </p:txBody>
      </p:sp>
      <p:sp>
        <p:nvSpPr>
          <p:cNvPr name="TextBox 27" id="27"/>
          <p:cNvSpPr txBox="true"/>
          <p:nvPr/>
        </p:nvSpPr>
        <p:spPr>
          <a:xfrm rot="0">
            <a:off x="8165776" y="5211934"/>
            <a:ext cx="9578457" cy="2089884"/>
          </a:xfrm>
          <a:prstGeom prst="rect">
            <a:avLst/>
          </a:prstGeom>
        </p:spPr>
        <p:txBody>
          <a:bodyPr anchor="t" rtlCol="false" tIns="0" lIns="0" bIns="0" rIns="0">
            <a:spAutoFit/>
          </a:bodyPr>
          <a:lstStyle/>
          <a:p>
            <a:pPr algn="ctr">
              <a:lnSpc>
                <a:spcPts val="5559"/>
              </a:lnSpc>
              <a:spcBef>
                <a:spcPct val="0"/>
              </a:spcBef>
            </a:pPr>
            <a:r>
              <a:rPr lang="en-US" sz="3971">
                <a:solidFill>
                  <a:srgbClr val="FFFFFF"/>
                </a:solidFill>
                <a:latin typeface="Canva Sans 1 Bold"/>
              </a:rPr>
              <a:t>They help others (or even yourself in the future) understand the purpose of different parts of the code.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93169" y="2141147"/>
            <a:ext cx="1637958" cy="163795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84667" y="4293455"/>
            <a:ext cx="1637958" cy="1700090"/>
            <a:chOff x="0" y="0"/>
            <a:chExt cx="812800" cy="843632"/>
          </a:xfrm>
        </p:grpSpPr>
        <p:sp>
          <p:nvSpPr>
            <p:cNvPr name="Freeform 6" id="6"/>
            <p:cNvSpPr/>
            <p:nvPr/>
          </p:nvSpPr>
          <p:spPr>
            <a:xfrm flipH="false" flipV="false" rot="0">
              <a:off x="0" y="0"/>
              <a:ext cx="812800" cy="843632"/>
            </a:xfrm>
            <a:custGeom>
              <a:avLst/>
              <a:gdLst/>
              <a:ahLst/>
              <a:cxnLst/>
              <a:rect r="r" b="b" t="t" l="l"/>
              <a:pathLst>
                <a:path h="843632" w="812800">
                  <a:moveTo>
                    <a:pt x="406400" y="0"/>
                  </a:moveTo>
                  <a:cubicBezTo>
                    <a:pt x="181951" y="0"/>
                    <a:pt x="0" y="188853"/>
                    <a:pt x="0" y="421816"/>
                  </a:cubicBezTo>
                  <a:cubicBezTo>
                    <a:pt x="0" y="654778"/>
                    <a:pt x="181951" y="843632"/>
                    <a:pt x="406400" y="843632"/>
                  </a:cubicBezTo>
                  <a:cubicBezTo>
                    <a:pt x="630849" y="843632"/>
                    <a:pt x="812800" y="654778"/>
                    <a:pt x="812800" y="421816"/>
                  </a:cubicBezTo>
                  <a:cubicBezTo>
                    <a:pt x="812800" y="188853"/>
                    <a:pt x="630849" y="0"/>
                    <a:pt x="406400" y="0"/>
                  </a:cubicBezTo>
                  <a:close/>
                </a:path>
              </a:pathLst>
            </a:custGeom>
            <a:solidFill>
              <a:srgbClr val="FFFEF5"/>
            </a:solidFill>
          </p:spPr>
        </p:sp>
        <p:sp>
          <p:nvSpPr>
            <p:cNvPr name="TextBox 7" id="7"/>
            <p:cNvSpPr txBox="true"/>
            <p:nvPr/>
          </p:nvSpPr>
          <p:spPr>
            <a:xfrm>
              <a:off x="76200" y="40990"/>
              <a:ext cx="660400" cy="72355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94481" y="6322247"/>
            <a:ext cx="1637958" cy="163795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32309" y="4435962"/>
            <a:ext cx="1142674" cy="1415076"/>
          </a:xfrm>
          <a:custGeom>
            <a:avLst/>
            <a:gdLst/>
            <a:ahLst/>
            <a:cxnLst/>
            <a:rect r="r" b="b" t="t" l="l"/>
            <a:pathLst>
              <a:path h="1415076" w="1142674">
                <a:moveTo>
                  <a:pt x="0" y="0"/>
                </a:moveTo>
                <a:lnTo>
                  <a:pt x="1142674" y="0"/>
                </a:lnTo>
                <a:lnTo>
                  <a:pt x="1142674" y="1415076"/>
                </a:lnTo>
                <a:lnTo>
                  <a:pt x="0" y="1415076"/>
                </a:lnTo>
                <a:lnTo>
                  <a:pt x="0" y="0"/>
                </a:lnTo>
                <a:close/>
              </a:path>
            </a:pathLst>
          </a:custGeom>
          <a:blipFill>
            <a:blip r:embed="rId2"/>
            <a:stretch>
              <a:fillRect l="0" t="0" r="0" b="0"/>
            </a:stretch>
          </a:blipFill>
        </p:spPr>
      </p:sp>
      <p:sp>
        <p:nvSpPr>
          <p:cNvPr name="Freeform 12" id="12"/>
          <p:cNvSpPr/>
          <p:nvPr/>
        </p:nvSpPr>
        <p:spPr>
          <a:xfrm flipH="false" flipV="false" rot="0">
            <a:off x="1749313" y="2425233"/>
            <a:ext cx="925670" cy="1116330"/>
          </a:xfrm>
          <a:custGeom>
            <a:avLst/>
            <a:gdLst/>
            <a:ahLst/>
            <a:cxnLst/>
            <a:rect r="r" b="b" t="t" l="l"/>
            <a:pathLst>
              <a:path h="1116330" w="925670">
                <a:moveTo>
                  <a:pt x="0" y="0"/>
                </a:moveTo>
                <a:lnTo>
                  <a:pt x="925670" y="0"/>
                </a:lnTo>
                <a:lnTo>
                  <a:pt x="925670" y="1116330"/>
                </a:lnTo>
                <a:lnTo>
                  <a:pt x="0" y="1116330"/>
                </a:lnTo>
                <a:lnTo>
                  <a:pt x="0" y="0"/>
                </a:lnTo>
                <a:close/>
              </a:path>
            </a:pathLst>
          </a:custGeom>
          <a:blipFill>
            <a:blip r:embed="rId3"/>
            <a:stretch>
              <a:fillRect l="0" t="-12581" r="0" b="-12581"/>
            </a:stretch>
          </a:blipFill>
        </p:spPr>
      </p:sp>
      <p:sp>
        <p:nvSpPr>
          <p:cNvPr name="Freeform 13" id="13"/>
          <p:cNvSpPr/>
          <p:nvPr/>
        </p:nvSpPr>
        <p:spPr>
          <a:xfrm flipH="false" flipV="false" rot="0">
            <a:off x="1635904" y="6508072"/>
            <a:ext cx="935484" cy="1266307"/>
          </a:xfrm>
          <a:custGeom>
            <a:avLst/>
            <a:gdLst/>
            <a:ahLst/>
            <a:cxnLst/>
            <a:rect r="r" b="b" t="t" l="l"/>
            <a:pathLst>
              <a:path h="1266307" w="935484">
                <a:moveTo>
                  <a:pt x="0" y="0"/>
                </a:moveTo>
                <a:lnTo>
                  <a:pt x="935484" y="0"/>
                </a:lnTo>
                <a:lnTo>
                  <a:pt x="935484" y="1266307"/>
                </a:lnTo>
                <a:lnTo>
                  <a:pt x="0" y="1266307"/>
                </a:lnTo>
                <a:lnTo>
                  <a:pt x="0" y="0"/>
                </a:lnTo>
                <a:close/>
              </a:path>
            </a:pathLst>
          </a:custGeom>
          <a:blipFill>
            <a:blip r:embed="rId4"/>
            <a:stretch>
              <a:fillRect l="0" t="0" r="0" b="0"/>
            </a:stretch>
          </a:blipFill>
        </p:spPr>
      </p:sp>
      <p:sp>
        <p:nvSpPr>
          <p:cNvPr name="TextBox 14" id="14"/>
          <p:cNvSpPr txBox="true"/>
          <p:nvPr/>
        </p:nvSpPr>
        <p:spPr>
          <a:xfrm rot="0">
            <a:off x="1235375" y="454015"/>
            <a:ext cx="15875778" cy="1219326"/>
          </a:xfrm>
          <a:prstGeom prst="rect">
            <a:avLst/>
          </a:prstGeom>
        </p:spPr>
        <p:txBody>
          <a:bodyPr anchor="t" rtlCol="false" tIns="0" lIns="0" bIns="0" rIns="0">
            <a:spAutoFit/>
          </a:bodyPr>
          <a:lstStyle/>
          <a:p>
            <a:pPr algn="ctr">
              <a:lnSpc>
                <a:spcPts val="9443"/>
              </a:lnSpc>
              <a:spcBef>
                <a:spcPct val="0"/>
              </a:spcBef>
            </a:pPr>
            <a:r>
              <a:rPr lang="en-US" sz="6745">
                <a:solidFill>
                  <a:srgbClr val="FFFFFF"/>
                </a:solidFill>
                <a:latin typeface="Poppins Ultra-Bold"/>
              </a:rPr>
              <a:t>Types of Python commants....</a:t>
            </a:r>
          </a:p>
        </p:txBody>
      </p:sp>
      <p:sp>
        <p:nvSpPr>
          <p:cNvPr name="TextBox 15" id="15"/>
          <p:cNvSpPr txBox="true"/>
          <p:nvPr/>
        </p:nvSpPr>
        <p:spPr>
          <a:xfrm rot="0">
            <a:off x="3358690" y="2426137"/>
            <a:ext cx="14689566" cy="875127"/>
          </a:xfrm>
          <a:prstGeom prst="rect">
            <a:avLst/>
          </a:prstGeom>
        </p:spPr>
        <p:txBody>
          <a:bodyPr anchor="t" rtlCol="false" tIns="0" lIns="0" bIns="0" rIns="0">
            <a:spAutoFit/>
          </a:bodyPr>
          <a:lstStyle/>
          <a:p>
            <a:pPr>
              <a:lnSpc>
                <a:spcPts val="6889"/>
              </a:lnSpc>
              <a:spcBef>
                <a:spcPct val="0"/>
              </a:spcBef>
            </a:pPr>
            <a:r>
              <a:rPr lang="en-US" sz="4921">
                <a:solidFill>
                  <a:srgbClr val="FFFFFF"/>
                </a:solidFill>
                <a:latin typeface="Poppins Ultra-Bold"/>
              </a:rPr>
              <a:t>Single-line Comments</a:t>
            </a:r>
          </a:p>
        </p:txBody>
      </p:sp>
      <p:sp>
        <p:nvSpPr>
          <p:cNvPr name="TextBox 16" id="16"/>
          <p:cNvSpPr txBox="true"/>
          <p:nvPr/>
        </p:nvSpPr>
        <p:spPr>
          <a:xfrm rot="0">
            <a:off x="3358690" y="4761817"/>
            <a:ext cx="14204146" cy="875127"/>
          </a:xfrm>
          <a:prstGeom prst="rect">
            <a:avLst/>
          </a:prstGeom>
        </p:spPr>
        <p:txBody>
          <a:bodyPr anchor="t" rtlCol="false" tIns="0" lIns="0" bIns="0" rIns="0">
            <a:spAutoFit/>
          </a:bodyPr>
          <a:lstStyle/>
          <a:p>
            <a:pPr>
              <a:lnSpc>
                <a:spcPts val="6889"/>
              </a:lnSpc>
              <a:spcBef>
                <a:spcPct val="0"/>
              </a:spcBef>
            </a:pPr>
            <a:r>
              <a:rPr lang="en-US" sz="4921">
                <a:solidFill>
                  <a:srgbClr val="FFFFFF"/>
                </a:solidFill>
                <a:latin typeface="Poppins Ultra-Bold"/>
              </a:rPr>
              <a:t>Multi-line Comments</a:t>
            </a:r>
          </a:p>
        </p:txBody>
      </p:sp>
      <p:sp>
        <p:nvSpPr>
          <p:cNvPr name="TextBox 17" id="17"/>
          <p:cNvSpPr txBox="true"/>
          <p:nvPr/>
        </p:nvSpPr>
        <p:spPr>
          <a:xfrm rot="0">
            <a:off x="3358690" y="6665245"/>
            <a:ext cx="14169340" cy="875127"/>
          </a:xfrm>
          <a:prstGeom prst="rect">
            <a:avLst/>
          </a:prstGeom>
        </p:spPr>
        <p:txBody>
          <a:bodyPr anchor="t" rtlCol="false" tIns="0" lIns="0" bIns="0" rIns="0">
            <a:spAutoFit/>
          </a:bodyPr>
          <a:lstStyle/>
          <a:p>
            <a:pPr>
              <a:lnSpc>
                <a:spcPts val="6889"/>
              </a:lnSpc>
              <a:spcBef>
                <a:spcPct val="0"/>
              </a:spcBef>
            </a:pPr>
            <a:r>
              <a:rPr lang="en-US" sz="4921">
                <a:solidFill>
                  <a:srgbClr val="FFFFFF"/>
                </a:solidFill>
                <a:latin typeface="Poppins Ultra-Bold"/>
              </a:rPr>
              <a:t>Documenting Functions and Classes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27512" y="452371"/>
            <a:ext cx="3855025" cy="3829394"/>
            <a:chOff x="0" y="0"/>
            <a:chExt cx="812800" cy="807396"/>
          </a:xfrm>
        </p:grpSpPr>
        <p:sp>
          <p:nvSpPr>
            <p:cNvPr name="Freeform 3" id="3"/>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name="TextBox 4" id="4"/>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04372" y="3885517"/>
            <a:ext cx="5408744" cy="5372783"/>
            <a:chOff x="0" y="0"/>
            <a:chExt cx="812800" cy="807396"/>
          </a:xfrm>
        </p:grpSpPr>
        <p:sp>
          <p:nvSpPr>
            <p:cNvPr name="Freeform 6" id="6"/>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name="TextBox 7" id="7"/>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16497" y="601529"/>
            <a:ext cx="1089050" cy="1081809"/>
            <a:chOff x="0" y="0"/>
            <a:chExt cx="812800" cy="807396"/>
          </a:xfrm>
        </p:grpSpPr>
        <p:sp>
          <p:nvSpPr>
            <p:cNvPr name="Freeform 9" id="9"/>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name="TextBox 10" id="10"/>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39960" y="8085975"/>
            <a:ext cx="3855025" cy="3829394"/>
            <a:chOff x="0" y="0"/>
            <a:chExt cx="812800" cy="807396"/>
          </a:xfrm>
        </p:grpSpPr>
        <p:sp>
          <p:nvSpPr>
            <p:cNvPr name="Freeform 12" id="12"/>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name="TextBox 13" id="13"/>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943961" y="8085975"/>
            <a:ext cx="1038133" cy="1031230"/>
            <a:chOff x="0" y="0"/>
            <a:chExt cx="812800" cy="807396"/>
          </a:xfrm>
        </p:grpSpPr>
        <p:sp>
          <p:nvSpPr>
            <p:cNvPr name="Freeform 15" id="15"/>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name="TextBox 16" id="16"/>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28479" y="2489546"/>
            <a:ext cx="6234548" cy="6234523"/>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6" t="-193" r="0" b="-193"/>
              </a:stretch>
            </a:blipFill>
          </p:spPr>
        </p:sp>
      </p:grpSp>
      <p:sp>
        <p:nvSpPr>
          <p:cNvPr name="TextBox 19" id="19"/>
          <p:cNvSpPr txBox="true"/>
          <p:nvPr/>
        </p:nvSpPr>
        <p:spPr>
          <a:xfrm rot="0">
            <a:off x="2704372" y="790575"/>
            <a:ext cx="15039861" cy="1454149"/>
          </a:xfrm>
          <a:prstGeom prst="rect">
            <a:avLst/>
          </a:prstGeom>
        </p:spPr>
        <p:txBody>
          <a:bodyPr anchor="t" rtlCol="false" tIns="0" lIns="0" bIns="0" rIns="0">
            <a:spAutoFit/>
          </a:bodyPr>
          <a:lstStyle/>
          <a:p>
            <a:pPr algn="r">
              <a:lnSpc>
                <a:spcPts val="11200"/>
              </a:lnSpc>
              <a:spcBef>
                <a:spcPct val="0"/>
              </a:spcBef>
            </a:pPr>
            <a:r>
              <a:rPr lang="en-US" sz="8000">
                <a:solidFill>
                  <a:srgbClr val="0E4D8D"/>
                </a:solidFill>
                <a:latin typeface="Poppins Ultra-Bold"/>
              </a:rPr>
              <a:t>Single Line comment ...</a:t>
            </a:r>
          </a:p>
        </p:txBody>
      </p:sp>
      <p:sp>
        <p:nvSpPr>
          <p:cNvPr name="Freeform 20" id="20"/>
          <p:cNvSpPr/>
          <p:nvPr/>
        </p:nvSpPr>
        <p:spPr>
          <a:xfrm flipH="false" flipV="false" rot="0">
            <a:off x="15759155" y="0"/>
            <a:ext cx="2528845" cy="1582819"/>
          </a:xfrm>
          <a:custGeom>
            <a:avLst/>
            <a:gdLst/>
            <a:ahLst/>
            <a:cxnLst/>
            <a:rect r="r" b="b" t="t" l="l"/>
            <a:pathLst>
              <a:path h="1582819" w="2528845">
                <a:moveTo>
                  <a:pt x="0" y="0"/>
                </a:moveTo>
                <a:lnTo>
                  <a:pt x="2528845" y="0"/>
                </a:lnTo>
                <a:lnTo>
                  <a:pt x="2528845" y="1582819"/>
                </a:lnTo>
                <a:lnTo>
                  <a:pt x="0" y="1582819"/>
                </a:lnTo>
                <a:lnTo>
                  <a:pt x="0" y="0"/>
                </a:lnTo>
                <a:close/>
              </a:path>
            </a:pathLst>
          </a:custGeom>
          <a:blipFill>
            <a:blip r:embed="rId3"/>
            <a:stretch>
              <a:fillRect l="-3012" t="-38160" r="-3012" b="-31232"/>
            </a:stretch>
          </a:blipFill>
        </p:spPr>
      </p:sp>
      <p:grpSp>
        <p:nvGrpSpPr>
          <p:cNvPr name="Group 21" id="21"/>
          <p:cNvGrpSpPr/>
          <p:nvPr/>
        </p:nvGrpSpPr>
        <p:grpSpPr>
          <a:xfrm rot="0">
            <a:off x="4471202" y="2323952"/>
            <a:ext cx="15026283" cy="2870615"/>
            <a:chOff x="0" y="0"/>
            <a:chExt cx="3957540" cy="756047"/>
          </a:xfrm>
        </p:grpSpPr>
        <p:sp>
          <p:nvSpPr>
            <p:cNvPr name="Freeform 22" id="22"/>
            <p:cNvSpPr/>
            <p:nvPr/>
          </p:nvSpPr>
          <p:spPr>
            <a:xfrm flipH="false" flipV="false" rot="0">
              <a:off x="0" y="0"/>
              <a:ext cx="3957539" cy="756047"/>
            </a:xfrm>
            <a:custGeom>
              <a:avLst/>
              <a:gdLst/>
              <a:ahLst/>
              <a:cxnLst/>
              <a:rect r="r" b="b" t="t" l="l"/>
              <a:pathLst>
                <a:path h="756047" w="3957539">
                  <a:moveTo>
                    <a:pt x="51523" y="0"/>
                  </a:moveTo>
                  <a:lnTo>
                    <a:pt x="3906017" y="0"/>
                  </a:lnTo>
                  <a:cubicBezTo>
                    <a:pt x="3934472" y="0"/>
                    <a:pt x="3957539" y="23067"/>
                    <a:pt x="3957539" y="51523"/>
                  </a:cubicBezTo>
                  <a:lnTo>
                    <a:pt x="3957539" y="704524"/>
                  </a:lnTo>
                  <a:cubicBezTo>
                    <a:pt x="3957539" y="732979"/>
                    <a:pt x="3934472" y="756047"/>
                    <a:pt x="3906017" y="756047"/>
                  </a:cubicBezTo>
                  <a:lnTo>
                    <a:pt x="51523" y="756047"/>
                  </a:lnTo>
                  <a:cubicBezTo>
                    <a:pt x="23067" y="756047"/>
                    <a:pt x="0" y="732979"/>
                    <a:pt x="0" y="704524"/>
                  </a:cubicBezTo>
                  <a:lnTo>
                    <a:pt x="0" y="51523"/>
                  </a:lnTo>
                  <a:cubicBezTo>
                    <a:pt x="0" y="23067"/>
                    <a:pt x="23067" y="0"/>
                    <a:pt x="51523" y="0"/>
                  </a:cubicBezTo>
                  <a:close/>
                </a:path>
              </a:pathLst>
            </a:custGeom>
            <a:solidFill>
              <a:srgbClr val="0E4D8D"/>
            </a:solidFill>
          </p:spPr>
        </p:sp>
        <p:sp>
          <p:nvSpPr>
            <p:cNvPr name="TextBox 23" id="23"/>
            <p:cNvSpPr txBox="true"/>
            <p:nvPr/>
          </p:nvSpPr>
          <p:spPr>
            <a:xfrm>
              <a:off x="0" y="-38100"/>
              <a:ext cx="3957540" cy="794147"/>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4890302" y="2931197"/>
            <a:ext cx="13397698" cy="1698697"/>
          </a:xfrm>
          <a:prstGeom prst="rect">
            <a:avLst/>
          </a:prstGeom>
        </p:spPr>
        <p:txBody>
          <a:bodyPr anchor="t" rtlCol="false" tIns="0" lIns="0" bIns="0" rIns="0">
            <a:spAutoFit/>
          </a:bodyPr>
          <a:lstStyle/>
          <a:p>
            <a:pPr algn="ctr">
              <a:lnSpc>
                <a:spcPts val="4546"/>
              </a:lnSpc>
              <a:spcBef>
                <a:spcPct val="0"/>
              </a:spcBef>
            </a:pPr>
            <a:r>
              <a:rPr lang="en-US" sz="3247">
                <a:solidFill>
                  <a:srgbClr val="FFFFFF"/>
                </a:solidFill>
                <a:latin typeface="Canva Sans 1 Bold"/>
              </a:rPr>
              <a:t>Single-line comments begin with the </a:t>
            </a:r>
            <a:r>
              <a:rPr lang="en-US" sz="3247">
                <a:solidFill>
                  <a:srgbClr val="FFFFFF"/>
                </a:solidFill>
                <a:latin typeface="Canva Sans 1 Bold"/>
              </a:rPr>
              <a:t># symbol. Anything after # on the same line is considered a comment and is ignored by the Python interpreter.</a:t>
            </a:r>
          </a:p>
        </p:txBody>
      </p:sp>
      <p:grpSp>
        <p:nvGrpSpPr>
          <p:cNvPr name="Group 25" id="25"/>
          <p:cNvGrpSpPr/>
          <p:nvPr/>
        </p:nvGrpSpPr>
        <p:grpSpPr>
          <a:xfrm rot="0">
            <a:off x="4890302" y="5747016"/>
            <a:ext cx="14607183" cy="2984998"/>
            <a:chOff x="0" y="0"/>
            <a:chExt cx="3847159" cy="786172"/>
          </a:xfrm>
        </p:grpSpPr>
        <p:sp>
          <p:nvSpPr>
            <p:cNvPr name="Freeform 26" id="26"/>
            <p:cNvSpPr/>
            <p:nvPr/>
          </p:nvSpPr>
          <p:spPr>
            <a:xfrm flipH="false" flipV="false" rot="0">
              <a:off x="0" y="0"/>
              <a:ext cx="3847159" cy="786172"/>
            </a:xfrm>
            <a:custGeom>
              <a:avLst/>
              <a:gdLst/>
              <a:ahLst/>
              <a:cxnLst/>
              <a:rect r="r" b="b" t="t" l="l"/>
              <a:pathLst>
                <a:path h="786172" w="3847159">
                  <a:moveTo>
                    <a:pt x="53001" y="0"/>
                  </a:moveTo>
                  <a:lnTo>
                    <a:pt x="3794159" y="0"/>
                  </a:lnTo>
                  <a:cubicBezTo>
                    <a:pt x="3823430" y="0"/>
                    <a:pt x="3847159" y="23729"/>
                    <a:pt x="3847159" y="53001"/>
                  </a:cubicBezTo>
                  <a:lnTo>
                    <a:pt x="3847159" y="733171"/>
                  </a:lnTo>
                  <a:cubicBezTo>
                    <a:pt x="3847159" y="762443"/>
                    <a:pt x="3823430" y="786172"/>
                    <a:pt x="3794159" y="786172"/>
                  </a:cubicBezTo>
                  <a:lnTo>
                    <a:pt x="53001" y="786172"/>
                  </a:lnTo>
                  <a:cubicBezTo>
                    <a:pt x="23729" y="786172"/>
                    <a:pt x="0" y="762443"/>
                    <a:pt x="0" y="733171"/>
                  </a:cubicBezTo>
                  <a:lnTo>
                    <a:pt x="0" y="53001"/>
                  </a:lnTo>
                  <a:cubicBezTo>
                    <a:pt x="0" y="23729"/>
                    <a:pt x="23729" y="0"/>
                    <a:pt x="53001" y="0"/>
                  </a:cubicBezTo>
                  <a:close/>
                </a:path>
              </a:pathLst>
            </a:custGeom>
            <a:solidFill>
              <a:srgbClr val="071C42"/>
            </a:solidFill>
          </p:spPr>
        </p:sp>
        <p:sp>
          <p:nvSpPr>
            <p:cNvPr name="TextBox 27" id="27"/>
            <p:cNvSpPr txBox="true"/>
            <p:nvPr/>
          </p:nvSpPr>
          <p:spPr>
            <a:xfrm>
              <a:off x="0" y="-66675"/>
              <a:ext cx="3847159" cy="852847"/>
            </a:xfrm>
            <a:prstGeom prst="rect">
              <a:avLst/>
            </a:prstGeom>
          </p:spPr>
          <p:txBody>
            <a:bodyPr anchor="ctr" rtlCol="false" tIns="50800" lIns="50800" bIns="50800" rIns="50800"/>
            <a:lstStyle/>
            <a:p>
              <a:pPr>
                <a:lnSpc>
                  <a:spcPts val="5179"/>
                </a:lnSpc>
              </a:pPr>
            </a:p>
            <a:p>
              <a:pPr>
                <a:lnSpc>
                  <a:spcPts val="2659"/>
                </a:lnSpc>
                <a:spcBef>
                  <a:spcPct val="0"/>
                </a:spcBef>
              </a:pPr>
            </a:p>
          </p:txBody>
        </p:sp>
      </p:grpSp>
      <p:sp>
        <p:nvSpPr>
          <p:cNvPr name="TextBox 28" id="28"/>
          <p:cNvSpPr txBox="true"/>
          <p:nvPr/>
        </p:nvSpPr>
        <p:spPr>
          <a:xfrm rot="0">
            <a:off x="5943961" y="6116839"/>
            <a:ext cx="9229401" cy="2607311"/>
          </a:xfrm>
          <a:prstGeom prst="rect">
            <a:avLst/>
          </a:prstGeom>
        </p:spPr>
        <p:txBody>
          <a:bodyPr anchor="t" rtlCol="false" tIns="0" lIns="0" bIns="0" rIns="0">
            <a:spAutoFit/>
          </a:bodyPr>
          <a:lstStyle/>
          <a:p>
            <a:pPr>
              <a:lnSpc>
                <a:spcPts val="5039"/>
              </a:lnSpc>
            </a:pPr>
            <a:r>
              <a:rPr lang="en-US" sz="3599">
                <a:solidFill>
                  <a:srgbClr val="FFFFFF"/>
                </a:solidFill>
                <a:latin typeface="Canva Sans 1 Bold"/>
              </a:rPr>
              <a:t># This is a single-line comment</a:t>
            </a:r>
          </a:p>
          <a:p>
            <a:pPr algn="ctr">
              <a:lnSpc>
                <a:spcPts val="5039"/>
              </a:lnSpc>
            </a:pPr>
          </a:p>
          <a:p>
            <a:pPr algn="ctr">
              <a:lnSpc>
                <a:spcPts val="5039"/>
              </a:lnSpc>
            </a:pPr>
            <a:r>
              <a:rPr lang="en-US" sz="3599">
                <a:solidFill>
                  <a:srgbClr val="FFFFFF"/>
                </a:solidFill>
                <a:latin typeface="Canva Sans 1 Bold"/>
              </a:rPr>
              <a:t>x = 10 # This is also a single-line commen</a:t>
            </a:r>
            <a:r>
              <a:rPr lang="en-US" sz="3599">
                <a:solidFill>
                  <a:srgbClr val="FFFFFF"/>
                </a:solidFill>
                <a:latin typeface="Canva Sans 1"/>
              </a:rPr>
              <a:t>t</a:t>
            </a:r>
          </a:p>
          <a:p>
            <a:pPr algn="ctr">
              <a:lnSpc>
                <a:spcPts val="573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38528" y="-331878"/>
            <a:ext cx="3855025" cy="3829394"/>
            <a:chOff x="0" y="0"/>
            <a:chExt cx="812800" cy="807396"/>
          </a:xfrm>
        </p:grpSpPr>
        <p:sp>
          <p:nvSpPr>
            <p:cNvPr name="Freeform 3" id="3"/>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name="TextBox 4" id="4"/>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04372" y="3885517"/>
            <a:ext cx="5408744" cy="5372783"/>
            <a:chOff x="0" y="0"/>
            <a:chExt cx="812800" cy="807396"/>
          </a:xfrm>
        </p:grpSpPr>
        <p:sp>
          <p:nvSpPr>
            <p:cNvPr name="Freeform 6" id="6"/>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name="TextBox 7" id="7"/>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16497" y="601529"/>
            <a:ext cx="1089050" cy="1081809"/>
            <a:chOff x="0" y="0"/>
            <a:chExt cx="812800" cy="807396"/>
          </a:xfrm>
        </p:grpSpPr>
        <p:sp>
          <p:nvSpPr>
            <p:cNvPr name="Freeform 9" id="9"/>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name="TextBox 10" id="10"/>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39960" y="8085975"/>
            <a:ext cx="3855025" cy="3829394"/>
            <a:chOff x="0" y="0"/>
            <a:chExt cx="812800" cy="807396"/>
          </a:xfrm>
        </p:grpSpPr>
        <p:sp>
          <p:nvSpPr>
            <p:cNvPr name="Freeform 12" id="12"/>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name="TextBox 13" id="13"/>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943961" y="8085975"/>
            <a:ext cx="1038133" cy="1031230"/>
            <a:chOff x="0" y="0"/>
            <a:chExt cx="812800" cy="807396"/>
          </a:xfrm>
        </p:grpSpPr>
        <p:sp>
          <p:nvSpPr>
            <p:cNvPr name="Freeform 15" id="15"/>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name="TextBox 16" id="16"/>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28479" y="2489546"/>
            <a:ext cx="6234548" cy="6234523"/>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3636" r="0" b="-13636"/>
              </a:stretch>
            </a:blipFill>
          </p:spPr>
        </p:sp>
      </p:grpSp>
      <p:sp>
        <p:nvSpPr>
          <p:cNvPr name="TextBox 19" id="19"/>
          <p:cNvSpPr txBox="true"/>
          <p:nvPr/>
        </p:nvSpPr>
        <p:spPr>
          <a:xfrm rot="0">
            <a:off x="2704372" y="790575"/>
            <a:ext cx="15039861" cy="1454149"/>
          </a:xfrm>
          <a:prstGeom prst="rect">
            <a:avLst/>
          </a:prstGeom>
        </p:spPr>
        <p:txBody>
          <a:bodyPr anchor="t" rtlCol="false" tIns="0" lIns="0" bIns="0" rIns="0">
            <a:spAutoFit/>
          </a:bodyPr>
          <a:lstStyle/>
          <a:p>
            <a:pPr algn="r">
              <a:lnSpc>
                <a:spcPts val="11200"/>
              </a:lnSpc>
              <a:spcBef>
                <a:spcPct val="0"/>
              </a:spcBef>
            </a:pPr>
            <a:r>
              <a:rPr lang="en-US" sz="8000">
                <a:solidFill>
                  <a:srgbClr val="0E4D8D"/>
                </a:solidFill>
                <a:latin typeface="Poppins Ultra-Bold"/>
              </a:rPr>
              <a:t>Multi-line Comments ...</a:t>
            </a:r>
          </a:p>
        </p:txBody>
      </p:sp>
      <p:sp>
        <p:nvSpPr>
          <p:cNvPr name="Freeform 20" id="20"/>
          <p:cNvSpPr/>
          <p:nvPr/>
        </p:nvSpPr>
        <p:spPr>
          <a:xfrm flipH="false" flipV="false" rot="0">
            <a:off x="15759155" y="0"/>
            <a:ext cx="2528845" cy="1582819"/>
          </a:xfrm>
          <a:custGeom>
            <a:avLst/>
            <a:gdLst/>
            <a:ahLst/>
            <a:cxnLst/>
            <a:rect r="r" b="b" t="t" l="l"/>
            <a:pathLst>
              <a:path h="1582819" w="2528845">
                <a:moveTo>
                  <a:pt x="0" y="0"/>
                </a:moveTo>
                <a:lnTo>
                  <a:pt x="2528845" y="0"/>
                </a:lnTo>
                <a:lnTo>
                  <a:pt x="2528845" y="1582819"/>
                </a:lnTo>
                <a:lnTo>
                  <a:pt x="0" y="1582819"/>
                </a:lnTo>
                <a:lnTo>
                  <a:pt x="0" y="0"/>
                </a:lnTo>
                <a:close/>
              </a:path>
            </a:pathLst>
          </a:custGeom>
          <a:blipFill>
            <a:blip r:embed="rId3"/>
            <a:stretch>
              <a:fillRect l="-3012" t="-38160" r="-3012" b="-31232"/>
            </a:stretch>
          </a:blipFill>
        </p:spPr>
      </p:sp>
      <p:grpSp>
        <p:nvGrpSpPr>
          <p:cNvPr name="Group 21" id="21"/>
          <p:cNvGrpSpPr/>
          <p:nvPr/>
        </p:nvGrpSpPr>
        <p:grpSpPr>
          <a:xfrm rot="0">
            <a:off x="4471202" y="2323952"/>
            <a:ext cx="15026283" cy="2870615"/>
            <a:chOff x="0" y="0"/>
            <a:chExt cx="3957540" cy="756047"/>
          </a:xfrm>
        </p:grpSpPr>
        <p:sp>
          <p:nvSpPr>
            <p:cNvPr name="Freeform 22" id="22"/>
            <p:cNvSpPr/>
            <p:nvPr/>
          </p:nvSpPr>
          <p:spPr>
            <a:xfrm flipH="false" flipV="false" rot="0">
              <a:off x="0" y="0"/>
              <a:ext cx="3957539" cy="756047"/>
            </a:xfrm>
            <a:custGeom>
              <a:avLst/>
              <a:gdLst/>
              <a:ahLst/>
              <a:cxnLst/>
              <a:rect r="r" b="b" t="t" l="l"/>
              <a:pathLst>
                <a:path h="756047" w="3957539">
                  <a:moveTo>
                    <a:pt x="51523" y="0"/>
                  </a:moveTo>
                  <a:lnTo>
                    <a:pt x="3906017" y="0"/>
                  </a:lnTo>
                  <a:cubicBezTo>
                    <a:pt x="3934472" y="0"/>
                    <a:pt x="3957539" y="23067"/>
                    <a:pt x="3957539" y="51523"/>
                  </a:cubicBezTo>
                  <a:lnTo>
                    <a:pt x="3957539" y="704524"/>
                  </a:lnTo>
                  <a:cubicBezTo>
                    <a:pt x="3957539" y="732979"/>
                    <a:pt x="3934472" y="756047"/>
                    <a:pt x="3906017" y="756047"/>
                  </a:cubicBezTo>
                  <a:lnTo>
                    <a:pt x="51523" y="756047"/>
                  </a:lnTo>
                  <a:cubicBezTo>
                    <a:pt x="23067" y="756047"/>
                    <a:pt x="0" y="732979"/>
                    <a:pt x="0" y="704524"/>
                  </a:cubicBezTo>
                  <a:lnTo>
                    <a:pt x="0" y="51523"/>
                  </a:lnTo>
                  <a:cubicBezTo>
                    <a:pt x="0" y="23067"/>
                    <a:pt x="23067" y="0"/>
                    <a:pt x="51523" y="0"/>
                  </a:cubicBezTo>
                  <a:close/>
                </a:path>
              </a:pathLst>
            </a:custGeom>
            <a:solidFill>
              <a:srgbClr val="0E4D8D"/>
            </a:solidFill>
          </p:spPr>
        </p:sp>
        <p:sp>
          <p:nvSpPr>
            <p:cNvPr name="TextBox 23" id="23"/>
            <p:cNvSpPr txBox="true"/>
            <p:nvPr/>
          </p:nvSpPr>
          <p:spPr>
            <a:xfrm>
              <a:off x="0" y="-38100"/>
              <a:ext cx="3957540" cy="794147"/>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4890302" y="2717081"/>
            <a:ext cx="13397698" cy="2270197"/>
          </a:xfrm>
          <a:prstGeom prst="rect">
            <a:avLst/>
          </a:prstGeom>
        </p:spPr>
        <p:txBody>
          <a:bodyPr anchor="t" rtlCol="false" tIns="0" lIns="0" bIns="0" rIns="0">
            <a:spAutoFit/>
          </a:bodyPr>
          <a:lstStyle/>
          <a:p>
            <a:pPr algn="ctr">
              <a:lnSpc>
                <a:spcPts val="4546"/>
              </a:lnSpc>
              <a:spcBef>
                <a:spcPct val="0"/>
              </a:spcBef>
            </a:pPr>
            <a:r>
              <a:rPr lang="en-US" sz="3247">
                <a:solidFill>
                  <a:srgbClr val="FFFFFF"/>
                </a:solidFill>
                <a:latin typeface="Canva Sans 1 Bold"/>
              </a:rPr>
              <a:t>Python doesn't have a built-in syntax for multi-line comments like some other programming languages. However, you can use triple quotes (''' or """) to create multi-line strings, which are often used as multi-line comments.</a:t>
            </a:r>
          </a:p>
        </p:txBody>
      </p:sp>
      <p:grpSp>
        <p:nvGrpSpPr>
          <p:cNvPr name="Group 25" id="25"/>
          <p:cNvGrpSpPr/>
          <p:nvPr/>
        </p:nvGrpSpPr>
        <p:grpSpPr>
          <a:xfrm rot="0">
            <a:off x="4471202" y="5747016"/>
            <a:ext cx="15026283" cy="3370189"/>
            <a:chOff x="0" y="0"/>
            <a:chExt cx="3957540" cy="887622"/>
          </a:xfrm>
        </p:grpSpPr>
        <p:sp>
          <p:nvSpPr>
            <p:cNvPr name="Freeform 26" id="26"/>
            <p:cNvSpPr/>
            <p:nvPr/>
          </p:nvSpPr>
          <p:spPr>
            <a:xfrm flipH="false" flipV="false" rot="0">
              <a:off x="0" y="0"/>
              <a:ext cx="3957539" cy="887622"/>
            </a:xfrm>
            <a:custGeom>
              <a:avLst/>
              <a:gdLst/>
              <a:ahLst/>
              <a:cxnLst/>
              <a:rect r="r" b="b" t="t" l="l"/>
              <a:pathLst>
                <a:path h="887622" w="3957539">
                  <a:moveTo>
                    <a:pt x="51523" y="0"/>
                  </a:moveTo>
                  <a:lnTo>
                    <a:pt x="3906017" y="0"/>
                  </a:lnTo>
                  <a:cubicBezTo>
                    <a:pt x="3934472" y="0"/>
                    <a:pt x="3957539" y="23067"/>
                    <a:pt x="3957539" y="51523"/>
                  </a:cubicBezTo>
                  <a:lnTo>
                    <a:pt x="3957539" y="836099"/>
                  </a:lnTo>
                  <a:cubicBezTo>
                    <a:pt x="3957539" y="864554"/>
                    <a:pt x="3934472" y="887622"/>
                    <a:pt x="3906017" y="887622"/>
                  </a:cubicBezTo>
                  <a:lnTo>
                    <a:pt x="51523" y="887622"/>
                  </a:lnTo>
                  <a:cubicBezTo>
                    <a:pt x="23067" y="887622"/>
                    <a:pt x="0" y="864554"/>
                    <a:pt x="0" y="836099"/>
                  </a:cubicBezTo>
                  <a:lnTo>
                    <a:pt x="0" y="51523"/>
                  </a:lnTo>
                  <a:cubicBezTo>
                    <a:pt x="0" y="23067"/>
                    <a:pt x="23067" y="0"/>
                    <a:pt x="51523" y="0"/>
                  </a:cubicBezTo>
                  <a:close/>
                </a:path>
              </a:pathLst>
            </a:custGeom>
            <a:solidFill>
              <a:srgbClr val="071C42"/>
            </a:solidFill>
          </p:spPr>
        </p:sp>
        <p:sp>
          <p:nvSpPr>
            <p:cNvPr name="TextBox 27" id="27"/>
            <p:cNvSpPr txBox="true"/>
            <p:nvPr/>
          </p:nvSpPr>
          <p:spPr>
            <a:xfrm>
              <a:off x="0" y="-66675"/>
              <a:ext cx="3957540" cy="954297"/>
            </a:xfrm>
            <a:prstGeom prst="rect">
              <a:avLst/>
            </a:prstGeom>
          </p:spPr>
          <p:txBody>
            <a:bodyPr anchor="ctr" rtlCol="false" tIns="50800" lIns="50800" bIns="50800" rIns="50800"/>
            <a:lstStyle/>
            <a:p>
              <a:pPr>
                <a:lnSpc>
                  <a:spcPts val="5179"/>
                </a:lnSpc>
              </a:pPr>
            </a:p>
            <a:p>
              <a:pPr>
                <a:lnSpc>
                  <a:spcPts val="2659"/>
                </a:lnSpc>
                <a:spcBef>
                  <a:spcPct val="0"/>
                </a:spcBef>
              </a:pPr>
            </a:p>
          </p:txBody>
        </p:sp>
      </p:grpSp>
      <p:sp>
        <p:nvSpPr>
          <p:cNvPr name="TextBox 28" id="28"/>
          <p:cNvSpPr txBox="true"/>
          <p:nvPr/>
        </p:nvSpPr>
        <p:spPr>
          <a:xfrm rot="0">
            <a:off x="5223305" y="5807590"/>
            <a:ext cx="11800272" cy="2794000"/>
          </a:xfrm>
          <a:prstGeom prst="rect">
            <a:avLst/>
          </a:prstGeom>
        </p:spPr>
        <p:txBody>
          <a:bodyPr anchor="t" rtlCol="false" tIns="0" lIns="0" bIns="0" rIns="0">
            <a:spAutoFit/>
          </a:bodyPr>
          <a:lstStyle/>
          <a:p>
            <a:pPr algn="just">
              <a:lnSpc>
                <a:spcPts val="5599"/>
              </a:lnSpc>
            </a:pPr>
            <a:r>
              <a:rPr lang="en-US" sz="3999">
                <a:solidFill>
                  <a:srgbClr val="FFFFFF"/>
                </a:solidFill>
                <a:latin typeface="Canva Sans 2 Bold"/>
              </a:rPr>
              <a:t>'''</a:t>
            </a:r>
          </a:p>
          <a:p>
            <a:pPr algn="just">
              <a:lnSpc>
                <a:spcPts val="5599"/>
              </a:lnSpc>
            </a:pPr>
            <a:r>
              <a:rPr lang="en-US" sz="3999">
                <a:solidFill>
                  <a:srgbClr val="FFFFFF"/>
                </a:solidFill>
                <a:latin typeface="Canva Sans 2 Bold"/>
              </a:rPr>
              <a:t>This is a multi-line comment.</a:t>
            </a:r>
          </a:p>
          <a:p>
            <a:pPr algn="just">
              <a:lnSpc>
                <a:spcPts val="5599"/>
              </a:lnSpc>
            </a:pPr>
            <a:r>
              <a:rPr lang="en-US" sz="3999">
                <a:solidFill>
                  <a:srgbClr val="FFFFFF"/>
                </a:solidFill>
                <a:latin typeface="Canva Sans 2 Bold"/>
              </a:rPr>
              <a:t>It spans across multiple lines.</a:t>
            </a:r>
          </a:p>
          <a:p>
            <a:pPr algn="just">
              <a:lnSpc>
                <a:spcPts val="5599"/>
              </a:lnSpc>
            </a:pPr>
            <a:r>
              <a:rPr lang="en-US" sz="3999">
                <a:solidFill>
                  <a:srgbClr val="FFFFFF"/>
                </a:solidFill>
                <a:latin typeface="Canva Sans 2 Bold"/>
              </a:rPr>
              <a:t>'''</a:t>
            </a:r>
          </a:p>
        </p:txBody>
      </p:sp>
      <p:grpSp>
        <p:nvGrpSpPr>
          <p:cNvPr name="Group 29" id="29"/>
          <p:cNvGrpSpPr/>
          <p:nvPr/>
        </p:nvGrpSpPr>
        <p:grpSpPr>
          <a:xfrm rot="0">
            <a:off x="9144000" y="-2800694"/>
            <a:ext cx="3855025" cy="3829394"/>
            <a:chOff x="0" y="0"/>
            <a:chExt cx="812800" cy="807396"/>
          </a:xfrm>
        </p:grpSpPr>
        <p:sp>
          <p:nvSpPr>
            <p:cNvPr name="Freeform 30" id="30"/>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FEE265"/>
            </a:solidFill>
          </p:spPr>
        </p:sp>
        <p:sp>
          <p:nvSpPr>
            <p:cNvPr name="TextBox 31" id="31"/>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846962" y="4131361"/>
            <a:ext cx="4996443" cy="4750680"/>
            <a:chOff x="0" y="0"/>
            <a:chExt cx="1293983" cy="1230335"/>
          </a:xfrm>
        </p:grpSpPr>
        <p:sp>
          <p:nvSpPr>
            <p:cNvPr name="Freeform 4" id="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5" id="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24007" y="5963633"/>
            <a:ext cx="7854157" cy="7627620"/>
            <a:chOff x="0" y="0"/>
            <a:chExt cx="1027471" cy="997836"/>
          </a:xfrm>
        </p:grpSpPr>
        <p:sp>
          <p:nvSpPr>
            <p:cNvPr name="Freeform 7" id="7"/>
            <p:cNvSpPr/>
            <p:nvPr/>
          </p:nvSpPr>
          <p:spPr>
            <a:xfrm flipH="false" flipV="false" rot="0">
              <a:off x="0" y="0"/>
              <a:ext cx="1027471" cy="997836"/>
            </a:xfrm>
            <a:custGeom>
              <a:avLst/>
              <a:gdLst/>
              <a:ahLst/>
              <a:cxnLst/>
              <a:rect r="r" b="b" t="t" l="l"/>
              <a:pathLst>
                <a:path h="997836" w="1027471">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name="TextBox 8" id="8"/>
            <p:cNvSpPr txBox="true"/>
            <p:nvPr/>
          </p:nvSpPr>
          <p:spPr>
            <a:xfrm>
              <a:off x="96325" y="55447"/>
              <a:ext cx="834820" cy="84884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69796" y="-2540252"/>
            <a:ext cx="7203777" cy="5740737"/>
            <a:chOff x="0" y="0"/>
            <a:chExt cx="1019944" cy="812800"/>
          </a:xfrm>
        </p:grpSpPr>
        <p:sp>
          <p:nvSpPr>
            <p:cNvPr name="Freeform 10" id="10"/>
            <p:cNvSpPr/>
            <p:nvPr/>
          </p:nvSpPr>
          <p:spPr>
            <a:xfrm flipH="false" flipV="false" rot="0">
              <a:off x="0" y="0"/>
              <a:ext cx="1019944" cy="812800"/>
            </a:xfrm>
            <a:custGeom>
              <a:avLst/>
              <a:gdLst/>
              <a:ahLst/>
              <a:cxnLst/>
              <a:rect r="r" b="b" t="t" l="l"/>
              <a:pathLst>
                <a:path h="812800" w="1019944">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name="TextBox 11" id="11"/>
            <p:cNvSpPr txBox="true"/>
            <p:nvPr/>
          </p:nvSpPr>
          <p:spPr>
            <a:xfrm>
              <a:off x="95620" y="38100"/>
              <a:ext cx="828704"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4893" y="1030836"/>
            <a:ext cx="8225327" cy="8225327"/>
          </a:xfrm>
          <a:custGeom>
            <a:avLst/>
            <a:gdLst/>
            <a:ahLst/>
            <a:cxnLst/>
            <a:rect r="r" b="b" t="t" l="l"/>
            <a:pathLst>
              <a:path h="8225327" w="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5400000">
            <a:off x="-964351" y="3536512"/>
            <a:ext cx="6637719" cy="3318859"/>
          </a:xfrm>
          <a:custGeom>
            <a:avLst/>
            <a:gdLst/>
            <a:ahLst/>
            <a:cxnLst/>
            <a:rect r="r" b="b" t="t" l="l"/>
            <a:pathLst>
              <a:path h="3318859" w="663771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2426034" y="3459994"/>
            <a:ext cx="6651061" cy="3458552"/>
          </a:xfrm>
          <a:custGeom>
            <a:avLst/>
            <a:gdLst/>
            <a:ahLst/>
            <a:cxnLst/>
            <a:rect r="r" b="b" t="t" l="l"/>
            <a:pathLst>
              <a:path h="3458552" w="6651061">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801758" y="1686917"/>
            <a:ext cx="6404641" cy="6404641"/>
          </a:xfrm>
          <a:custGeom>
            <a:avLst/>
            <a:gdLst/>
            <a:ahLst/>
            <a:cxnLst/>
            <a:rect r="r" b="b" t="t" l="l"/>
            <a:pathLst>
              <a:path h="6404641" w="6404641">
                <a:moveTo>
                  <a:pt x="0" y="0"/>
                </a:moveTo>
                <a:lnTo>
                  <a:pt x="6404641" y="0"/>
                </a:lnTo>
                <a:lnTo>
                  <a:pt x="6404641" y="6404641"/>
                </a:lnTo>
                <a:lnTo>
                  <a:pt x="0" y="64046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32092" y="2296990"/>
            <a:ext cx="5616761" cy="2808381"/>
          </a:xfrm>
          <a:custGeom>
            <a:avLst/>
            <a:gdLst/>
            <a:ahLst/>
            <a:cxnLst/>
            <a:rect r="r" b="b" t="t" l="l"/>
            <a:pathLst>
              <a:path h="2808381" w="561676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10800000">
            <a:off x="2203071" y="6885441"/>
            <a:ext cx="3621733" cy="1512074"/>
          </a:xfrm>
          <a:custGeom>
            <a:avLst/>
            <a:gdLst/>
            <a:ahLst/>
            <a:cxnLst/>
            <a:rect r="r" b="b" t="t" l="l"/>
            <a:pathLst>
              <a:path h="1512074" w="3621733">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1702010" y="3200485"/>
            <a:ext cx="4891093" cy="4891073"/>
            <a:chOff x="0" y="0"/>
            <a:chExt cx="6350000" cy="6349975"/>
          </a:xfrm>
        </p:grpSpPr>
        <p:sp>
          <p:nvSpPr>
            <p:cNvPr name="Freeform 19" id="1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0" t="-13636" r="0" b="-13636"/>
              </a:stretch>
            </a:blipFill>
          </p:spPr>
        </p:sp>
      </p:grpSp>
      <p:grpSp>
        <p:nvGrpSpPr>
          <p:cNvPr name="Group 20" id="20"/>
          <p:cNvGrpSpPr/>
          <p:nvPr/>
        </p:nvGrpSpPr>
        <p:grpSpPr>
          <a:xfrm rot="0">
            <a:off x="5521934" y="1686917"/>
            <a:ext cx="12766066" cy="5884311"/>
            <a:chOff x="0" y="0"/>
            <a:chExt cx="3362256" cy="1549777"/>
          </a:xfrm>
        </p:grpSpPr>
        <p:sp>
          <p:nvSpPr>
            <p:cNvPr name="Freeform 21" id="21"/>
            <p:cNvSpPr/>
            <p:nvPr/>
          </p:nvSpPr>
          <p:spPr>
            <a:xfrm flipH="false" flipV="false" rot="0">
              <a:off x="0" y="0"/>
              <a:ext cx="3362256" cy="1549777"/>
            </a:xfrm>
            <a:custGeom>
              <a:avLst/>
              <a:gdLst/>
              <a:ahLst/>
              <a:cxnLst/>
              <a:rect r="r" b="b" t="t" l="l"/>
              <a:pathLst>
                <a:path h="1549777" w="3362256">
                  <a:moveTo>
                    <a:pt x="60645" y="0"/>
                  </a:moveTo>
                  <a:lnTo>
                    <a:pt x="3301612" y="0"/>
                  </a:lnTo>
                  <a:cubicBezTo>
                    <a:pt x="3335105" y="0"/>
                    <a:pt x="3362256" y="27151"/>
                    <a:pt x="3362256" y="60645"/>
                  </a:cubicBezTo>
                  <a:lnTo>
                    <a:pt x="3362256" y="1489133"/>
                  </a:lnTo>
                  <a:cubicBezTo>
                    <a:pt x="3362256" y="1522626"/>
                    <a:pt x="3335105" y="1549777"/>
                    <a:pt x="3301612" y="1549777"/>
                  </a:cubicBezTo>
                  <a:lnTo>
                    <a:pt x="60645" y="1549777"/>
                  </a:lnTo>
                  <a:cubicBezTo>
                    <a:pt x="27151" y="1549777"/>
                    <a:pt x="0" y="1522626"/>
                    <a:pt x="0" y="1489133"/>
                  </a:cubicBezTo>
                  <a:lnTo>
                    <a:pt x="0" y="60645"/>
                  </a:lnTo>
                  <a:cubicBezTo>
                    <a:pt x="0" y="27151"/>
                    <a:pt x="27151" y="0"/>
                    <a:pt x="60645" y="0"/>
                  </a:cubicBezTo>
                  <a:close/>
                </a:path>
              </a:pathLst>
            </a:custGeom>
            <a:solidFill>
              <a:srgbClr val="0E4D8D"/>
            </a:solidFill>
          </p:spPr>
        </p:sp>
        <p:sp>
          <p:nvSpPr>
            <p:cNvPr name="TextBox 22" id="22"/>
            <p:cNvSpPr txBox="true"/>
            <p:nvPr/>
          </p:nvSpPr>
          <p:spPr>
            <a:xfrm>
              <a:off x="0" y="-38100"/>
              <a:ext cx="3362256" cy="1587877"/>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026495" y="2561143"/>
            <a:ext cx="1721573" cy="1636893"/>
            <a:chOff x="0" y="0"/>
            <a:chExt cx="1293983" cy="1230335"/>
          </a:xfrm>
        </p:grpSpPr>
        <p:sp>
          <p:nvSpPr>
            <p:cNvPr name="Freeform 24" id="2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5" id="2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6452293" y="9468554"/>
            <a:ext cx="1721573" cy="1636893"/>
            <a:chOff x="0" y="0"/>
            <a:chExt cx="1293983" cy="1230335"/>
          </a:xfrm>
        </p:grpSpPr>
        <p:sp>
          <p:nvSpPr>
            <p:cNvPr name="Freeform 27" id="27"/>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8" id="28"/>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4344503" y="726654"/>
            <a:ext cx="12957951" cy="694089"/>
          </a:xfrm>
          <a:prstGeom prst="rect">
            <a:avLst/>
          </a:prstGeom>
        </p:spPr>
        <p:txBody>
          <a:bodyPr anchor="t" rtlCol="false" tIns="0" lIns="0" bIns="0" rIns="0">
            <a:spAutoFit/>
          </a:bodyPr>
          <a:lstStyle/>
          <a:p>
            <a:pPr algn="r">
              <a:lnSpc>
                <a:spcPts val="4845"/>
              </a:lnSpc>
            </a:pPr>
            <a:r>
              <a:rPr lang="en-US" sz="5154">
                <a:solidFill>
                  <a:srgbClr val="124A87"/>
                </a:solidFill>
                <a:latin typeface="Poppins Ultra-Bold"/>
              </a:rPr>
              <a:t>Documenting Functions and Classes</a:t>
            </a:r>
          </a:p>
        </p:txBody>
      </p:sp>
      <p:sp>
        <p:nvSpPr>
          <p:cNvPr name="TextBox 30" id="30"/>
          <p:cNvSpPr txBox="true"/>
          <p:nvPr/>
        </p:nvSpPr>
        <p:spPr>
          <a:xfrm rot="0">
            <a:off x="6027275" y="2018315"/>
            <a:ext cx="11755385" cy="5145315"/>
          </a:xfrm>
          <a:prstGeom prst="rect">
            <a:avLst/>
          </a:prstGeom>
        </p:spPr>
        <p:txBody>
          <a:bodyPr anchor="t" rtlCol="false" tIns="0" lIns="0" bIns="0" rIns="0">
            <a:spAutoFit/>
          </a:bodyPr>
          <a:lstStyle/>
          <a:p>
            <a:pPr algn="just">
              <a:lnSpc>
                <a:spcPts val="4099"/>
              </a:lnSpc>
              <a:spcBef>
                <a:spcPct val="0"/>
              </a:spcBef>
            </a:pPr>
            <a:r>
              <a:rPr lang="en-US" sz="2928">
                <a:solidFill>
                  <a:srgbClr val="FFFFFF"/>
                </a:solidFill>
                <a:latin typeface="Poppins Medium"/>
              </a:rPr>
              <a:t>When you create functions or classes in Python, it's helpful to document what they do, especially if someone else will use your code. You can do this by adding explanations right inside your code. For functions, you write a description just below the function name, saying what it does, what inputs it needs, and what it gives back. This helps others understand how to use the function correctly. Similarly, for classes, you explain what the class is for, what properties it has, and what methods it provides. This way, anyone reading your code can quickly understand how to work with your functions and classes.</a:t>
            </a:r>
          </a:p>
        </p:txBody>
      </p:sp>
      <p:sp>
        <p:nvSpPr>
          <p:cNvPr name="Freeform 31" id="31"/>
          <p:cNvSpPr/>
          <p:nvPr/>
        </p:nvSpPr>
        <p:spPr>
          <a:xfrm flipH="false" flipV="false" rot="0">
            <a:off x="16382103" y="-162075"/>
            <a:ext cx="1905897" cy="1192912"/>
          </a:xfrm>
          <a:custGeom>
            <a:avLst/>
            <a:gdLst/>
            <a:ahLst/>
            <a:cxnLst/>
            <a:rect r="r" b="b" t="t" l="l"/>
            <a:pathLst>
              <a:path h="1192912" w="1905897">
                <a:moveTo>
                  <a:pt x="0" y="0"/>
                </a:moveTo>
                <a:lnTo>
                  <a:pt x="1905897" y="0"/>
                </a:lnTo>
                <a:lnTo>
                  <a:pt x="1905897" y="1192911"/>
                </a:lnTo>
                <a:lnTo>
                  <a:pt x="0" y="1192911"/>
                </a:lnTo>
                <a:lnTo>
                  <a:pt x="0" y="0"/>
                </a:lnTo>
                <a:close/>
              </a:path>
            </a:pathLst>
          </a:custGeom>
          <a:blipFill>
            <a:blip r:embed="rId14"/>
            <a:stretch>
              <a:fillRect l="-3012" t="-38160" r="-3012" b="-31232"/>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846962" y="4131361"/>
            <a:ext cx="4996443" cy="4750680"/>
            <a:chOff x="0" y="0"/>
            <a:chExt cx="1293983" cy="1230335"/>
          </a:xfrm>
        </p:grpSpPr>
        <p:sp>
          <p:nvSpPr>
            <p:cNvPr name="Freeform 4" id="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5" id="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24007" y="5963633"/>
            <a:ext cx="7854157" cy="7627620"/>
            <a:chOff x="0" y="0"/>
            <a:chExt cx="1027471" cy="997836"/>
          </a:xfrm>
        </p:grpSpPr>
        <p:sp>
          <p:nvSpPr>
            <p:cNvPr name="Freeform 7" id="7"/>
            <p:cNvSpPr/>
            <p:nvPr/>
          </p:nvSpPr>
          <p:spPr>
            <a:xfrm flipH="false" flipV="false" rot="0">
              <a:off x="0" y="0"/>
              <a:ext cx="1027471" cy="997836"/>
            </a:xfrm>
            <a:custGeom>
              <a:avLst/>
              <a:gdLst/>
              <a:ahLst/>
              <a:cxnLst/>
              <a:rect r="r" b="b" t="t" l="l"/>
              <a:pathLst>
                <a:path h="997836" w="1027471">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name="TextBox 8" id="8"/>
            <p:cNvSpPr txBox="true"/>
            <p:nvPr/>
          </p:nvSpPr>
          <p:spPr>
            <a:xfrm>
              <a:off x="96325" y="55447"/>
              <a:ext cx="834820" cy="84884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69796" y="-2540252"/>
            <a:ext cx="7203777" cy="5740737"/>
            <a:chOff x="0" y="0"/>
            <a:chExt cx="1019944" cy="812800"/>
          </a:xfrm>
        </p:grpSpPr>
        <p:sp>
          <p:nvSpPr>
            <p:cNvPr name="Freeform 10" id="10"/>
            <p:cNvSpPr/>
            <p:nvPr/>
          </p:nvSpPr>
          <p:spPr>
            <a:xfrm flipH="false" flipV="false" rot="0">
              <a:off x="0" y="0"/>
              <a:ext cx="1019944" cy="812800"/>
            </a:xfrm>
            <a:custGeom>
              <a:avLst/>
              <a:gdLst/>
              <a:ahLst/>
              <a:cxnLst/>
              <a:rect r="r" b="b" t="t" l="l"/>
              <a:pathLst>
                <a:path h="812800" w="1019944">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name="TextBox 11" id="11"/>
            <p:cNvSpPr txBox="true"/>
            <p:nvPr/>
          </p:nvSpPr>
          <p:spPr>
            <a:xfrm>
              <a:off x="95620" y="38100"/>
              <a:ext cx="828704"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4893" y="1030836"/>
            <a:ext cx="8225327" cy="8225327"/>
          </a:xfrm>
          <a:custGeom>
            <a:avLst/>
            <a:gdLst/>
            <a:ahLst/>
            <a:cxnLst/>
            <a:rect r="r" b="b" t="t" l="l"/>
            <a:pathLst>
              <a:path h="8225327" w="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5400000">
            <a:off x="-964351" y="3536512"/>
            <a:ext cx="6637719" cy="3318859"/>
          </a:xfrm>
          <a:custGeom>
            <a:avLst/>
            <a:gdLst/>
            <a:ahLst/>
            <a:cxnLst/>
            <a:rect r="r" b="b" t="t" l="l"/>
            <a:pathLst>
              <a:path h="3318859" w="663771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2426034" y="3459994"/>
            <a:ext cx="6651061" cy="3458552"/>
          </a:xfrm>
          <a:custGeom>
            <a:avLst/>
            <a:gdLst/>
            <a:ahLst/>
            <a:cxnLst/>
            <a:rect r="r" b="b" t="t" l="l"/>
            <a:pathLst>
              <a:path h="3458552" w="6651061">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801758" y="1686917"/>
            <a:ext cx="6404641" cy="6404641"/>
          </a:xfrm>
          <a:custGeom>
            <a:avLst/>
            <a:gdLst/>
            <a:ahLst/>
            <a:cxnLst/>
            <a:rect r="r" b="b" t="t" l="l"/>
            <a:pathLst>
              <a:path h="6404641" w="6404641">
                <a:moveTo>
                  <a:pt x="0" y="0"/>
                </a:moveTo>
                <a:lnTo>
                  <a:pt x="6404641" y="0"/>
                </a:lnTo>
                <a:lnTo>
                  <a:pt x="6404641" y="6404641"/>
                </a:lnTo>
                <a:lnTo>
                  <a:pt x="0" y="64046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32092" y="2296990"/>
            <a:ext cx="5616761" cy="2808381"/>
          </a:xfrm>
          <a:custGeom>
            <a:avLst/>
            <a:gdLst/>
            <a:ahLst/>
            <a:cxnLst/>
            <a:rect r="r" b="b" t="t" l="l"/>
            <a:pathLst>
              <a:path h="2808381" w="561676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10800000">
            <a:off x="2203071" y="6885441"/>
            <a:ext cx="3621733" cy="1512074"/>
          </a:xfrm>
          <a:custGeom>
            <a:avLst/>
            <a:gdLst/>
            <a:ahLst/>
            <a:cxnLst/>
            <a:rect r="r" b="b" t="t" l="l"/>
            <a:pathLst>
              <a:path h="1512074" w="3621733">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1702010" y="3200485"/>
            <a:ext cx="4891093" cy="4891073"/>
            <a:chOff x="0" y="0"/>
            <a:chExt cx="6350000" cy="6349975"/>
          </a:xfrm>
        </p:grpSpPr>
        <p:sp>
          <p:nvSpPr>
            <p:cNvPr name="Freeform 19" id="1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0" t="-13636" r="0" b="-13636"/>
              </a:stretch>
            </a:blipFill>
          </p:spPr>
        </p:sp>
      </p:grpSp>
      <p:grpSp>
        <p:nvGrpSpPr>
          <p:cNvPr name="Group 20" id="20"/>
          <p:cNvGrpSpPr/>
          <p:nvPr/>
        </p:nvGrpSpPr>
        <p:grpSpPr>
          <a:xfrm rot="0">
            <a:off x="5521934" y="1686917"/>
            <a:ext cx="12766066" cy="5884311"/>
            <a:chOff x="0" y="0"/>
            <a:chExt cx="3362256" cy="1549777"/>
          </a:xfrm>
        </p:grpSpPr>
        <p:sp>
          <p:nvSpPr>
            <p:cNvPr name="Freeform 21" id="21"/>
            <p:cNvSpPr/>
            <p:nvPr/>
          </p:nvSpPr>
          <p:spPr>
            <a:xfrm flipH="false" flipV="false" rot="0">
              <a:off x="0" y="0"/>
              <a:ext cx="3362256" cy="1549777"/>
            </a:xfrm>
            <a:custGeom>
              <a:avLst/>
              <a:gdLst/>
              <a:ahLst/>
              <a:cxnLst/>
              <a:rect r="r" b="b" t="t" l="l"/>
              <a:pathLst>
                <a:path h="1549777" w="3362256">
                  <a:moveTo>
                    <a:pt x="60645" y="0"/>
                  </a:moveTo>
                  <a:lnTo>
                    <a:pt x="3301612" y="0"/>
                  </a:lnTo>
                  <a:cubicBezTo>
                    <a:pt x="3335105" y="0"/>
                    <a:pt x="3362256" y="27151"/>
                    <a:pt x="3362256" y="60645"/>
                  </a:cubicBezTo>
                  <a:lnTo>
                    <a:pt x="3362256" y="1489133"/>
                  </a:lnTo>
                  <a:cubicBezTo>
                    <a:pt x="3362256" y="1522626"/>
                    <a:pt x="3335105" y="1549777"/>
                    <a:pt x="3301612" y="1549777"/>
                  </a:cubicBezTo>
                  <a:lnTo>
                    <a:pt x="60645" y="1549777"/>
                  </a:lnTo>
                  <a:cubicBezTo>
                    <a:pt x="27151" y="1549777"/>
                    <a:pt x="0" y="1522626"/>
                    <a:pt x="0" y="1489133"/>
                  </a:cubicBezTo>
                  <a:lnTo>
                    <a:pt x="0" y="60645"/>
                  </a:lnTo>
                  <a:cubicBezTo>
                    <a:pt x="0" y="27151"/>
                    <a:pt x="27151" y="0"/>
                    <a:pt x="60645" y="0"/>
                  </a:cubicBezTo>
                  <a:close/>
                </a:path>
              </a:pathLst>
            </a:custGeom>
            <a:solidFill>
              <a:srgbClr val="0E4D8D"/>
            </a:solidFill>
          </p:spPr>
        </p:sp>
        <p:sp>
          <p:nvSpPr>
            <p:cNvPr name="TextBox 22" id="22"/>
            <p:cNvSpPr txBox="true"/>
            <p:nvPr/>
          </p:nvSpPr>
          <p:spPr>
            <a:xfrm>
              <a:off x="0" y="-38100"/>
              <a:ext cx="3362256" cy="1587877"/>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026495" y="2561143"/>
            <a:ext cx="1721573" cy="1636893"/>
            <a:chOff x="0" y="0"/>
            <a:chExt cx="1293983" cy="1230335"/>
          </a:xfrm>
        </p:grpSpPr>
        <p:sp>
          <p:nvSpPr>
            <p:cNvPr name="Freeform 24" id="2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5" id="2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6452293" y="9468554"/>
            <a:ext cx="1721573" cy="1636893"/>
            <a:chOff x="0" y="0"/>
            <a:chExt cx="1293983" cy="1230335"/>
          </a:xfrm>
        </p:grpSpPr>
        <p:sp>
          <p:nvSpPr>
            <p:cNvPr name="Freeform 27" id="27"/>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8" id="28"/>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4344503" y="726654"/>
            <a:ext cx="12957951" cy="694089"/>
          </a:xfrm>
          <a:prstGeom prst="rect">
            <a:avLst/>
          </a:prstGeom>
        </p:spPr>
        <p:txBody>
          <a:bodyPr anchor="t" rtlCol="false" tIns="0" lIns="0" bIns="0" rIns="0">
            <a:spAutoFit/>
          </a:bodyPr>
          <a:lstStyle/>
          <a:p>
            <a:pPr algn="r">
              <a:lnSpc>
                <a:spcPts val="4845"/>
              </a:lnSpc>
            </a:pPr>
            <a:r>
              <a:rPr lang="en-US" sz="5154">
                <a:solidFill>
                  <a:srgbClr val="124A87"/>
                </a:solidFill>
                <a:latin typeface="Poppins Ultra-Bold"/>
              </a:rPr>
              <a:t>Documenting Functions and Classes</a:t>
            </a:r>
          </a:p>
        </p:txBody>
      </p:sp>
      <p:sp>
        <p:nvSpPr>
          <p:cNvPr name="TextBox 30" id="30"/>
          <p:cNvSpPr txBox="true"/>
          <p:nvPr/>
        </p:nvSpPr>
        <p:spPr>
          <a:xfrm rot="0">
            <a:off x="6027275" y="2018315"/>
            <a:ext cx="11755385" cy="516165"/>
          </a:xfrm>
          <a:prstGeom prst="rect">
            <a:avLst/>
          </a:prstGeom>
        </p:spPr>
        <p:txBody>
          <a:bodyPr anchor="t" rtlCol="false" tIns="0" lIns="0" bIns="0" rIns="0">
            <a:spAutoFit/>
          </a:bodyPr>
          <a:lstStyle/>
          <a:p>
            <a:pPr algn="just">
              <a:lnSpc>
                <a:spcPts val="4099"/>
              </a:lnSpc>
              <a:spcBef>
                <a:spcPct val="0"/>
              </a:spcBef>
            </a:pPr>
          </a:p>
        </p:txBody>
      </p:sp>
      <p:sp>
        <p:nvSpPr>
          <p:cNvPr name="Freeform 31" id="31"/>
          <p:cNvSpPr/>
          <p:nvPr/>
        </p:nvSpPr>
        <p:spPr>
          <a:xfrm flipH="false" flipV="false" rot="0">
            <a:off x="16382103" y="-162075"/>
            <a:ext cx="1905897" cy="1192912"/>
          </a:xfrm>
          <a:custGeom>
            <a:avLst/>
            <a:gdLst/>
            <a:ahLst/>
            <a:cxnLst/>
            <a:rect r="r" b="b" t="t" l="l"/>
            <a:pathLst>
              <a:path h="1192912" w="1905897">
                <a:moveTo>
                  <a:pt x="0" y="0"/>
                </a:moveTo>
                <a:lnTo>
                  <a:pt x="1905897" y="0"/>
                </a:lnTo>
                <a:lnTo>
                  <a:pt x="1905897" y="1192911"/>
                </a:lnTo>
                <a:lnTo>
                  <a:pt x="0" y="1192911"/>
                </a:lnTo>
                <a:lnTo>
                  <a:pt x="0" y="0"/>
                </a:lnTo>
                <a:close/>
              </a:path>
            </a:pathLst>
          </a:custGeom>
          <a:blipFill>
            <a:blip r:embed="rId14"/>
            <a:stretch>
              <a:fillRect l="-3012" t="-38160" r="-3012" b="-31232"/>
            </a:stretch>
          </a:blipFill>
        </p:spPr>
      </p:sp>
      <p:sp>
        <p:nvSpPr>
          <p:cNvPr name="TextBox 32" id="32"/>
          <p:cNvSpPr txBox="true"/>
          <p:nvPr/>
        </p:nvSpPr>
        <p:spPr>
          <a:xfrm rot="0">
            <a:off x="6345184" y="1961403"/>
            <a:ext cx="12766066" cy="5680075"/>
          </a:xfrm>
          <a:prstGeom prst="rect">
            <a:avLst/>
          </a:prstGeom>
        </p:spPr>
        <p:txBody>
          <a:bodyPr anchor="t" rtlCol="false" tIns="0" lIns="0" bIns="0" rIns="0">
            <a:spAutoFit/>
          </a:bodyPr>
          <a:lstStyle/>
          <a:p>
            <a:pPr>
              <a:lnSpc>
                <a:spcPts val="3499"/>
              </a:lnSpc>
            </a:pPr>
            <a:r>
              <a:rPr lang="en-US" sz="2499">
                <a:solidFill>
                  <a:srgbClr val="FFFFFF"/>
                </a:solidFill>
                <a:latin typeface="Canva Sans 1"/>
              </a:rPr>
              <a:t>def add(x, y):</a:t>
            </a:r>
          </a:p>
          <a:p>
            <a:pPr>
              <a:lnSpc>
                <a:spcPts val="3499"/>
              </a:lnSpc>
            </a:pPr>
            <a:r>
              <a:rPr lang="en-US" sz="2499">
                <a:solidFill>
                  <a:srgbClr val="FFFFFF"/>
                </a:solidFill>
                <a:latin typeface="Canva Sans 1"/>
              </a:rPr>
              <a:t>    '''</a:t>
            </a:r>
          </a:p>
          <a:p>
            <a:pPr>
              <a:lnSpc>
                <a:spcPts val="3499"/>
              </a:lnSpc>
            </a:pPr>
            <a:r>
              <a:rPr lang="en-US" sz="2499">
                <a:solidFill>
                  <a:srgbClr val="FFFFFF"/>
                </a:solidFill>
                <a:latin typeface="Canva Sans 1"/>
              </a:rPr>
              <a:t>    This function adds two numbers.</a:t>
            </a:r>
          </a:p>
          <a:p>
            <a:pPr>
              <a:lnSpc>
                <a:spcPts val="3499"/>
              </a:lnSpc>
            </a:pPr>
          </a:p>
          <a:p>
            <a:pPr>
              <a:lnSpc>
                <a:spcPts val="3499"/>
              </a:lnSpc>
            </a:pPr>
            <a:r>
              <a:rPr lang="en-US" sz="2499">
                <a:solidFill>
                  <a:srgbClr val="FFFFFF"/>
                </a:solidFill>
                <a:latin typeface="Canva Sans 1"/>
              </a:rPr>
              <a:t>    Parameters:</a:t>
            </a:r>
          </a:p>
          <a:p>
            <a:pPr>
              <a:lnSpc>
                <a:spcPts val="3499"/>
              </a:lnSpc>
            </a:pPr>
            <a:r>
              <a:rPr lang="en-US" sz="2499">
                <a:solidFill>
                  <a:srgbClr val="FFFFFF"/>
                </a:solidFill>
                <a:latin typeface="Canva Sans 1"/>
              </a:rPr>
              <a:t>        x (int): The first number.</a:t>
            </a:r>
          </a:p>
          <a:p>
            <a:pPr>
              <a:lnSpc>
                <a:spcPts val="3499"/>
              </a:lnSpc>
            </a:pPr>
            <a:r>
              <a:rPr lang="en-US" sz="2499">
                <a:solidFill>
                  <a:srgbClr val="FFFFFF"/>
                </a:solidFill>
                <a:latin typeface="Canva Sans 1"/>
              </a:rPr>
              <a:t>        y (int): The second number.</a:t>
            </a:r>
          </a:p>
          <a:p>
            <a:pPr>
              <a:lnSpc>
                <a:spcPts val="3499"/>
              </a:lnSpc>
            </a:pPr>
          </a:p>
          <a:p>
            <a:pPr>
              <a:lnSpc>
                <a:spcPts val="3499"/>
              </a:lnSpc>
            </a:pPr>
            <a:r>
              <a:rPr lang="en-US" sz="2499">
                <a:solidFill>
                  <a:srgbClr val="FFFFFF"/>
                </a:solidFill>
                <a:latin typeface="Canva Sans 1"/>
              </a:rPr>
              <a:t>    Returns:</a:t>
            </a:r>
          </a:p>
          <a:p>
            <a:pPr>
              <a:lnSpc>
                <a:spcPts val="3499"/>
              </a:lnSpc>
            </a:pPr>
            <a:r>
              <a:rPr lang="en-US" sz="2499">
                <a:solidFill>
                  <a:srgbClr val="FFFFFF"/>
                </a:solidFill>
                <a:latin typeface="Canva Sans 1"/>
              </a:rPr>
              <a:t>        int: The sum of x and y.</a:t>
            </a:r>
          </a:p>
          <a:p>
            <a:pPr>
              <a:lnSpc>
                <a:spcPts val="3499"/>
              </a:lnSpc>
            </a:pPr>
            <a:r>
              <a:rPr lang="en-US" sz="2499">
                <a:solidFill>
                  <a:srgbClr val="FFFFFF"/>
                </a:solidFill>
                <a:latin typeface="Canva Sans 1"/>
              </a:rPr>
              <a:t>    '''</a:t>
            </a:r>
          </a:p>
          <a:p>
            <a:pPr>
              <a:lnSpc>
                <a:spcPts val="3499"/>
              </a:lnSpc>
            </a:pPr>
            <a:r>
              <a:rPr lang="en-US" sz="2499">
                <a:solidFill>
                  <a:srgbClr val="FFFFFF"/>
                </a:solidFill>
                <a:latin typeface="Canva Sans 1"/>
              </a:rPr>
              <a:t>    return x + y</a:t>
            </a:r>
          </a:p>
          <a:p>
            <a:pPr algn="ctr">
              <a:lnSpc>
                <a:spcPts val="34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846962" y="4131361"/>
            <a:ext cx="4996443" cy="4750680"/>
            <a:chOff x="0" y="0"/>
            <a:chExt cx="1293983" cy="1230335"/>
          </a:xfrm>
        </p:grpSpPr>
        <p:sp>
          <p:nvSpPr>
            <p:cNvPr name="Freeform 4" id="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5" id="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24007" y="5963633"/>
            <a:ext cx="7854157" cy="7627620"/>
            <a:chOff x="0" y="0"/>
            <a:chExt cx="1027471" cy="997836"/>
          </a:xfrm>
        </p:grpSpPr>
        <p:sp>
          <p:nvSpPr>
            <p:cNvPr name="Freeform 7" id="7"/>
            <p:cNvSpPr/>
            <p:nvPr/>
          </p:nvSpPr>
          <p:spPr>
            <a:xfrm flipH="false" flipV="false" rot="0">
              <a:off x="0" y="0"/>
              <a:ext cx="1027471" cy="997836"/>
            </a:xfrm>
            <a:custGeom>
              <a:avLst/>
              <a:gdLst/>
              <a:ahLst/>
              <a:cxnLst/>
              <a:rect r="r" b="b" t="t" l="l"/>
              <a:pathLst>
                <a:path h="997836" w="1027471">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name="TextBox 8" id="8"/>
            <p:cNvSpPr txBox="true"/>
            <p:nvPr/>
          </p:nvSpPr>
          <p:spPr>
            <a:xfrm>
              <a:off x="96325" y="55447"/>
              <a:ext cx="834820" cy="84884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44293" y="-2576106"/>
            <a:ext cx="7203777" cy="5740737"/>
            <a:chOff x="0" y="0"/>
            <a:chExt cx="1019944" cy="812800"/>
          </a:xfrm>
        </p:grpSpPr>
        <p:sp>
          <p:nvSpPr>
            <p:cNvPr name="Freeform 10" id="10"/>
            <p:cNvSpPr/>
            <p:nvPr/>
          </p:nvSpPr>
          <p:spPr>
            <a:xfrm flipH="false" flipV="false" rot="0">
              <a:off x="0" y="0"/>
              <a:ext cx="1019944" cy="812800"/>
            </a:xfrm>
            <a:custGeom>
              <a:avLst/>
              <a:gdLst/>
              <a:ahLst/>
              <a:cxnLst/>
              <a:rect r="r" b="b" t="t" l="l"/>
              <a:pathLst>
                <a:path h="812800" w="1019944">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name="TextBox 11" id="11"/>
            <p:cNvSpPr txBox="true"/>
            <p:nvPr/>
          </p:nvSpPr>
          <p:spPr>
            <a:xfrm>
              <a:off x="95620" y="38100"/>
              <a:ext cx="828704"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4893" y="1030836"/>
            <a:ext cx="8225327" cy="8225327"/>
          </a:xfrm>
          <a:custGeom>
            <a:avLst/>
            <a:gdLst/>
            <a:ahLst/>
            <a:cxnLst/>
            <a:rect r="r" b="b" t="t" l="l"/>
            <a:pathLst>
              <a:path h="8225327" w="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5400000">
            <a:off x="-964351" y="3536512"/>
            <a:ext cx="6637719" cy="3318859"/>
          </a:xfrm>
          <a:custGeom>
            <a:avLst/>
            <a:gdLst/>
            <a:ahLst/>
            <a:cxnLst/>
            <a:rect r="r" b="b" t="t" l="l"/>
            <a:pathLst>
              <a:path h="3318859" w="663771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2426034" y="3459994"/>
            <a:ext cx="6651061" cy="3458552"/>
          </a:xfrm>
          <a:custGeom>
            <a:avLst/>
            <a:gdLst/>
            <a:ahLst/>
            <a:cxnLst/>
            <a:rect r="r" b="b" t="t" l="l"/>
            <a:pathLst>
              <a:path h="3458552" w="6651061">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695078" y="1580237"/>
            <a:ext cx="6618001" cy="6618001"/>
          </a:xfrm>
          <a:custGeom>
            <a:avLst/>
            <a:gdLst/>
            <a:ahLst/>
            <a:cxnLst/>
            <a:rect r="r" b="b" t="t" l="l"/>
            <a:pathLst>
              <a:path h="6618001" w="6618001">
                <a:moveTo>
                  <a:pt x="0" y="0"/>
                </a:moveTo>
                <a:lnTo>
                  <a:pt x="6618001" y="0"/>
                </a:lnTo>
                <a:lnTo>
                  <a:pt x="6618001" y="6618001"/>
                </a:lnTo>
                <a:lnTo>
                  <a:pt x="0" y="6618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32092" y="2296990"/>
            <a:ext cx="5616761" cy="2808381"/>
          </a:xfrm>
          <a:custGeom>
            <a:avLst/>
            <a:gdLst/>
            <a:ahLst/>
            <a:cxnLst/>
            <a:rect r="r" b="b" t="t" l="l"/>
            <a:pathLst>
              <a:path h="2808381" w="561676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10800000">
            <a:off x="2203071" y="6885441"/>
            <a:ext cx="3621733" cy="1512074"/>
          </a:xfrm>
          <a:custGeom>
            <a:avLst/>
            <a:gdLst/>
            <a:ahLst/>
            <a:cxnLst/>
            <a:rect r="r" b="b" t="t" l="l"/>
            <a:pathLst>
              <a:path h="1512074" w="3621733">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1594926" y="3164631"/>
            <a:ext cx="4891093" cy="4891073"/>
            <a:chOff x="0" y="0"/>
            <a:chExt cx="6350000" cy="6349975"/>
          </a:xfrm>
        </p:grpSpPr>
        <p:sp>
          <p:nvSpPr>
            <p:cNvPr name="Freeform 19" id="1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0" t="-13636" r="0" b="-13636"/>
              </a:stretch>
            </a:blipFill>
          </p:spPr>
        </p:sp>
      </p:grpSp>
      <p:grpSp>
        <p:nvGrpSpPr>
          <p:cNvPr name="Group 20" id="20"/>
          <p:cNvGrpSpPr/>
          <p:nvPr/>
        </p:nvGrpSpPr>
        <p:grpSpPr>
          <a:xfrm rot="0">
            <a:off x="-1026495" y="2561143"/>
            <a:ext cx="1721573" cy="1636893"/>
            <a:chOff x="0" y="0"/>
            <a:chExt cx="1293983" cy="1230335"/>
          </a:xfrm>
        </p:grpSpPr>
        <p:sp>
          <p:nvSpPr>
            <p:cNvPr name="Freeform 21" id="21"/>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2" id="22"/>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6452293" y="9468554"/>
            <a:ext cx="1721573" cy="1636893"/>
            <a:chOff x="0" y="0"/>
            <a:chExt cx="1293983" cy="1230335"/>
          </a:xfrm>
        </p:grpSpPr>
        <p:sp>
          <p:nvSpPr>
            <p:cNvPr name="Freeform 24" id="2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5" id="2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15759155" y="0"/>
            <a:ext cx="2528845" cy="1582819"/>
          </a:xfrm>
          <a:custGeom>
            <a:avLst/>
            <a:gdLst/>
            <a:ahLst/>
            <a:cxnLst/>
            <a:rect r="r" b="b" t="t" l="l"/>
            <a:pathLst>
              <a:path h="1582819" w="2528845">
                <a:moveTo>
                  <a:pt x="0" y="0"/>
                </a:moveTo>
                <a:lnTo>
                  <a:pt x="2528845" y="0"/>
                </a:lnTo>
                <a:lnTo>
                  <a:pt x="2528845" y="1582819"/>
                </a:lnTo>
                <a:lnTo>
                  <a:pt x="0" y="1582819"/>
                </a:lnTo>
                <a:lnTo>
                  <a:pt x="0" y="0"/>
                </a:lnTo>
                <a:close/>
              </a:path>
            </a:pathLst>
          </a:custGeom>
          <a:blipFill>
            <a:blip r:embed="rId14"/>
            <a:stretch>
              <a:fillRect l="-3012" t="-38160" r="-3012" b="-31232"/>
            </a:stretch>
          </a:blipFill>
        </p:spPr>
      </p:sp>
      <p:sp>
        <p:nvSpPr>
          <p:cNvPr name="TextBox 27" id="27"/>
          <p:cNvSpPr txBox="true"/>
          <p:nvPr/>
        </p:nvSpPr>
        <p:spPr>
          <a:xfrm rot="0">
            <a:off x="7844037" y="3046215"/>
            <a:ext cx="9599224" cy="2131441"/>
          </a:xfrm>
          <a:prstGeom prst="rect">
            <a:avLst/>
          </a:prstGeom>
        </p:spPr>
        <p:txBody>
          <a:bodyPr anchor="t" rtlCol="false" tIns="0" lIns="0" bIns="0" rIns="0">
            <a:spAutoFit/>
          </a:bodyPr>
          <a:lstStyle/>
          <a:p>
            <a:pPr algn="r">
              <a:lnSpc>
                <a:spcPts val="16575"/>
              </a:lnSpc>
              <a:spcBef>
                <a:spcPct val="0"/>
              </a:spcBef>
            </a:pPr>
            <a:r>
              <a:rPr lang="en-US" sz="11839">
                <a:solidFill>
                  <a:srgbClr val="124A87"/>
                </a:solidFill>
                <a:latin typeface="Poppins Ultra-Bold"/>
              </a:rPr>
              <a:t>Thank You</a:t>
            </a:r>
          </a:p>
        </p:txBody>
      </p:sp>
      <p:sp>
        <p:nvSpPr>
          <p:cNvPr name="TextBox 28" id="28"/>
          <p:cNvSpPr txBox="true"/>
          <p:nvPr/>
        </p:nvSpPr>
        <p:spPr>
          <a:xfrm rot="0">
            <a:off x="10556292" y="4922645"/>
            <a:ext cx="6886968" cy="998602"/>
          </a:xfrm>
          <a:prstGeom prst="rect">
            <a:avLst/>
          </a:prstGeom>
        </p:spPr>
        <p:txBody>
          <a:bodyPr anchor="t" rtlCol="false" tIns="0" lIns="0" bIns="0" rIns="0">
            <a:spAutoFit/>
          </a:bodyPr>
          <a:lstStyle/>
          <a:p>
            <a:pPr algn="r">
              <a:lnSpc>
                <a:spcPts val="7786"/>
              </a:lnSpc>
              <a:spcBef>
                <a:spcPct val="0"/>
              </a:spcBef>
            </a:pPr>
            <a:r>
              <a:rPr lang="en-US" sz="5562">
                <a:solidFill>
                  <a:srgbClr val="000000"/>
                </a:solidFill>
                <a:latin typeface="Poppins Medium"/>
              </a:rPr>
              <a:t>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DAF_lQbOESY</dc:identifier>
  <dcterms:modified xsi:type="dcterms:W3CDTF">2011-08-01T06:04:30Z</dcterms:modified>
  <cp:revision>1</cp:revision>
  <dc:title>Pyhton comments</dc:title>
</cp:coreProperties>
</file>